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2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89" r:id="rId5"/>
    <p:sldId id="290" r:id="rId6"/>
    <p:sldId id="291" r:id="rId7"/>
    <p:sldId id="292" r:id="rId8"/>
    <p:sldId id="288" r:id="rId9"/>
    <p:sldId id="293" r:id="rId10"/>
    <p:sldId id="299" r:id="rId11"/>
    <p:sldId id="298" r:id="rId12"/>
    <p:sldId id="294" r:id="rId13"/>
    <p:sldId id="295" r:id="rId14"/>
    <p:sldId id="296" r:id="rId15"/>
    <p:sldId id="300" r:id="rId16"/>
    <p:sldId id="297" r:id="rId17"/>
    <p:sldId id="28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E4639A-6447-46E1-8CE9-52503B2E96E1}">
          <p14:sldIdLst>
            <p14:sldId id="256"/>
            <p14:sldId id="257"/>
            <p14:sldId id="258"/>
            <p14:sldId id="289"/>
            <p14:sldId id="290"/>
            <p14:sldId id="291"/>
            <p14:sldId id="292"/>
            <p14:sldId id="288"/>
            <p14:sldId id="293"/>
            <p14:sldId id="299"/>
            <p14:sldId id="298"/>
            <p14:sldId id="294"/>
            <p14:sldId id="295"/>
            <p14:sldId id="296"/>
            <p14:sldId id="300"/>
            <p14:sldId id="297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D2F0"/>
    <a:srgbClr val="5FCBEF"/>
    <a:srgbClr val="2B2A29"/>
    <a:srgbClr val="FF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Types of Printer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6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600"/>
        </a:p>
      </dgm:t>
    </dgm:pt>
    <dgm:pt modelId="{8D374EFD-C429-40BC-B28D-EBF5D6FF59BD}">
      <dgm:prSet phldrT="[Text]" custT="1"/>
      <dgm:spPr/>
      <dgm:t>
        <a:bodyPr/>
        <a:lstStyle/>
        <a:p>
          <a:r>
            <a:rPr lang="en-GB" sz="1800" dirty="0"/>
            <a:t>Impact Printer</a:t>
          </a:r>
          <a:endParaRPr lang="en-IN" sz="1800" dirty="0"/>
        </a:p>
      </dgm:t>
    </dgm:pt>
    <dgm:pt modelId="{59DA2AD6-526B-4C46-B221-5ACCA205E399}" type="parTrans" cxnId="{86C913B1-EA77-46FA-9B4F-097FCC039D1C}">
      <dgm:prSet custT="1"/>
      <dgm:spPr/>
      <dgm:t>
        <a:bodyPr/>
        <a:lstStyle/>
        <a:p>
          <a:endParaRPr lang="en-IN" sz="10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600"/>
        </a:p>
      </dgm:t>
    </dgm:pt>
    <dgm:pt modelId="{B1E1E5E8-2419-448D-84DB-1F574BCB5AE3}">
      <dgm:prSet phldrT="[Text]" custT="1"/>
      <dgm:spPr/>
      <dgm:t>
        <a:bodyPr/>
        <a:lstStyle/>
        <a:p>
          <a:r>
            <a:rPr lang="en-GB" sz="1800" dirty="0"/>
            <a:t>Non Impact Printer</a:t>
          </a:r>
          <a:endParaRPr lang="en-IN" sz="1800" dirty="0"/>
        </a:p>
      </dgm:t>
    </dgm:pt>
    <dgm:pt modelId="{8D7FCD9E-1239-4B3F-AB6F-645EB7B07D1C}" type="parTrans" cxnId="{F59FEB32-BBA0-4101-80A4-2918BAFF469E}">
      <dgm:prSet custT="1"/>
      <dgm:spPr/>
      <dgm:t>
        <a:bodyPr/>
        <a:lstStyle/>
        <a:p>
          <a:endParaRPr lang="en-IN" sz="1000"/>
        </a:p>
      </dgm:t>
    </dgm:pt>
    <dgm:pt modelId="{6611E1E5-BBA2-4B11-A199-EF1505683F6D}" type="sibTrans" cxnId="{F59FEB32-BBA0-4101-80A4-2918BAFF469E}">
      <dgm:prSet/>
      <dgm:spPr/>
      <dgm:t>
        <a:bodyPr/>
        <a:lstStyle/>
        <a:p>
          <a:endParaRPr lang="en-IN" sz="1600"/>
        </a:p>
      </dgm:t>
    </dgm:pt>
    <dgm:pt modelId="{D7A0A209-FA84-400B-A2D1-B955679633A3}">
      <dgm:prSet custT="1"/>
      <dgm:spPr/>
      <dgm:t>
        <a:bodyPr/>
        <a:lstStyle/>
        <a:p>
          <a:r>
            <a:rPr lang="en-GB" sz="1600" dirty="0"/>
            <a:t>Character Printer</a:t>
          </a:r>
          <a:endParaRPr lang="en-IN" sz="1600" dirty="0"/>
        </a:p>
      </dgm:t>
    </dgm:pt>
    <dgm:pt modelId="{A67F3DA9-90D5-40CA-80A4-219AA0B2B105}" type="parTrans" cxnId="{1A477B77-EB55-4A31-BA53-441E8B39E0A5}">
      <dgm:prSet custT="1"/>
      <dgm:spPr/>
      <dgm:t>
        <a:bodyPr/>
        <a:lstStyle/>
        <a:p>
          <a:endParaRPr lang="en-IN" sz="100"/>
        </a:p>
      </dgm:t>
    </dgm:pt>
    <dgm:pt modelId="{04823674-2388-4526-990A-5AB67DE233E6}" type="sibTrans" cxnId="{1A477B77-EB55-4A31-BA53-441E8B39E0A5}">
      <dgm:prSet/>
      <dgm:spPr/>
      <dgm:t>
        <a:bodyPr/>
        <a:lstStyle/>
        <a:p>
          <a:endParaRPr lang="en-IN"/>
        </a:p>
      </dgm:t>
    </dgm:pt>
    <dgm:pt modelId="{96905B79-E6FA-4FC3-85E3-783CAA46D467}">
      <dgm:prSet custT="1"/>
      <dgm:spPr/>
      <dgm:t>
        <a:bodyPr/>
        <a:lstStyle/>
        <a:p>
          <a:r>
            <a:rPr lang="en-GB" sz="1600" dirty="0"/>
            <a:t>Line Printer</a:t>
          </a:r>
          <a:endParaRPr lang="en-IN" sz="1600" dirty="0"/>
        </a:p>
      </dgm:t>
    </dgm:pt>
    <dgm:pt modelId="{8E99034E-47E8-48E7-9313-DADA5ECDA94B}" type="parTrans" cxnId="{79C15D2D-2A80-4ECD-8C6C-499E3F08C00E}">
      <dgm:prSet custT="1"/>
      <dgm:spPr/>
      <dgm:t>
        <a:bodyPr/>
        <a:lstStyle/>
        <a:p>
          <a:endParaRPr lang="en-IN" sz="100"/>
        </a:p>
      </dgm:t>
    </dgm:pt>
    <dgm:pt modelId="{B5A33A54-5F0C-4CC4-A41E-28BA21F9B0B7}" type="sibTrans" cxnId="{79C15D2D-2A80-4ECD-8C6C-499E3F08C00E}">
      <dgm:prSet/>
      <dgm:spPr/>
      <dgm:t>
        <a:bodyPr/>
        <a:lstStyle/>
        <a:p>
          <a:endParaRPr lang="en-IN"/>
        </a:p>
      </dgm:t>
    </dgm:pt>
    <dgm:pt modelId="{C6E980EB-9206-4FFD-8361-377D654F0DAC}">
      <dgm:prSet custT="1"/>
      <dgm:spPr/>
      <dgm:t>
        <a:bodyPr/>
        <a:lstStyle/>
        <a:p>
          <a:r>
            <a:rPr lang="en-GB" sz="1600" dirty="0"/>
            <a:t>Inkjet Printer</a:t>
          </a:r>
          <a:endParaRPr lang="en-IN" sz="1600" dirty="0"/>
        </a:p>
      </dgm:t>
    </dgm:pt>
    <dgm:pt modelId="{09485769-1B2A-4058-98D6-D316209369B6}" type="parTrans" cxnId="{0E53E257-7D82-437F-90EE-57338DAEFE2A}">
      <dgm:prSet custT="1"/>
      <dgm:spPr/>
      <dgm:t>
        <a:bodyPr/>
        <a:lstStyle/>
        <a:p>
          <a:endParaRPr lang="en-IN" sz="100"/>
        </a:p>
      </dgm:t>
    </dgm:pt>
    <dgm:pt modelId="{9E7D2F94-746C-4486-8EE1-5C911A58077E}" type="sibTrans" cxnId="{0E53E257-7D82-437F-90EE-57338DAEFE2A}">
      <dgm:prSet/>
      <dgm:spPr/>
      <dgm:t>
        <a:bodyPr/>
        <a:lstStyle/>
        <a:p>
          <a:endParaRPr lang="en-IN"/>
        </a:p>
      </dgm:t>
    </dgm:pt>
    <dgm:pt modelId="{412B4A76-0C2F-40F3-ADBB-A231C6936210}">
      <dgm:prSet custT="1"/>
      <dgm:spPr/>
      <dgm:t>
        <a:bodyPr/>
        <a:lstStyle/>
        <a:p>
          <a:r>
            <a:rPr lang="en-GB" sz="1600" dirty="0"/>
            <a:t>Laser Printer</a:t>
          </a:r>
          <a:endParaRPr lang="en-IN" sz="1600" dirty="0"/>
        </a:p>
      </dgm:t>
    </dgm:pt>
    <dgm:pt modelId="{01AE2A1A-18FF-4317-ACC4-A4C189460BB8}" type="parTrans" cxnId="{7100C8AF-9D3A-426C-9939-755EC36FF21D}">
      <dgm:prSet custT="1"/>
      <dgm:spPr/>
      <dgm:t>
        <a:bodyPr/>
        <a:lstStyle/>
        <a:p>
          <a:endParaRPr lang="en-IN" sz="100"/>
        </a:p>
      </dgm:t>
    </dgm:pt>
    <dgm:pt modelId="{CAFFCC15-C5EF-42A2-8F8D-3B4FEF269D4F}" type="sibTrans" cxnId="{7100C8AF-9D3A-426C-9939-755EC36FF21D}">
      <dgm:prSet/>
      <dgm:spPr/>
      <dgm:t>
        <a:bodyPr/>
        <a:lstStyle/>
        <a:p>
          <a:endParaRPr lang="en-IN"/>
        </a:p>
      </dgm:t>
    </dgm:pt>
    <dgm:pt modelId="{2E29BE29-9ED2-4883-B837-BD413B412FCA}">
      <dgm:prSet custT="1"/>
      <dgm:spPr/>
      <dgm:t>
        <a:bodyPr/>
        <a:lstStyle/>
        <a:p>
          <a:r>
            <a:rPr lang="en-GB" sz="1600" dirty="0"/>
            <a:t>Thermal Printer</a:t>
          </a:r>
          <a:endParaRPr lang="en-IN" sz="1600" dirty="0"/>
        </a:p>
      </dgm:t>
    </dgm:pt>
    <dgm:pt modelId="{CB8AEBEE-0898-458F-8E18-775CCE496560}" type="parTrans" cxnId="{9245F20A-0AAB-4C52-95D7-4C3FF4106975}">
      <dgm:prSet custT="1"/>
      <dgm:spPr/>
      <dgm:t>
        <a:bodyPr/>
        <a:lstStyle/>
        <a:p>
          <a:endParaRPr lang="en-IN" sz="100"/>
        </a:p>
      </dgm:t>
    </dgm:pt>
    <dgm:pt modelId="{26AE683D-8274-4137-B9C5-8B04E0EE68D1}" type="sibTrans" cxnId="{9245F20A-0AAB-4C52-95D7-4C3FF4106975}">
      <dgm:prSet/>
      <dgm:spPr/>
      <dgm:t>
        <a:bodyPr/>
        <a:lstStyle/>
        <a:p>
          <a:endParaRPr lang="en-IN"/>
        </a:p>
      </dgm:t>
    </dgm:pt>
    <dgm:pt modelId="{32ABAFC2-729B-49D8-B0BA-9CAEB65485BD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331C8D40-4B81-4393-82BF-757720503640}" type="parTrans" cxnId="{256A178E-1CE6-46F7-BBB1-CCE1DFC9CF98}">
      <dgm:prSet/>
      <dgm:spPr/>
      <dgm:t>
        <a:bodyPr/>
        <a:lstStyle/>
        <a:p>
          <a:endParaRPr lang="en-IN"/>
        </a:p>
      </dgm:t>
    </dgm:pt>
    <dgm:pt modelId="{2557AB74-3842-4D43-9057-4E2677220B67}" type="sibTrans" cxnId="{256A178E-1CE6-46F7-BBB1-CCE1DFC9CF98}">
      <dgm:prSet/>
      <dgm:spPr/>
      <dgm:t>
        <a:bodyPr/>
        <a:lstStyle/>
        <a:p>
          <a:endParaRPr lang="en-IN"/>
        </a:p>
      </dgm:t>
    </dgm:pt>
    <dgm:pt modelId="{17A1618D-5580-4E8C-9302-6673985A4E46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6D5ADC18-A05B-4AB2-84A8-21A9D3F886CB}" type="parTrans" cxnId="{E7D89CF1-8602-4318-B7CB-2CB7CC82F57C}">
      <dgm:prSet/>
      <dgm:spPr/>
      <dgm:t>
        <a:bodyPr/>
        <a:lstStyle/>
        <a:p>
          <a:endParaRPr lang="en-IN"/>
        </a:p>
      </dgm:t>
    </dgm:pt>
    <dgm:pt modelId="{3BB97AA2-62F7-4512-B7EF-F953012A57E3}" type="sibTrans" cxnId="{E7D89CF1-8602-4318-B7CB-2CB7CC82F57C}">
      <dgm:prSet/>
      <dgm:spPr/>
      <dgm:t>
        <a:bodyPr/>
        <a:lstStyle/>
        <a:p>
          <a:endParaRPr lang="en-IN"/>
        </a:p>
      </dgm:t>
    </dgm:pt>
    <dgm:pt modelId="{378240E3-4E7D-4389-953B-31118F1E5A21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F8D56D89-15AB-47ED-B976-5AD9C0692BB1}" type="parTrans" cxnId="{2A090B74-27B3-4D98-83C7-B0F8C1308EDC}">
      <dgm:prSet/>
      <dgm:spPr/>
      <dgm:t>
        <a:bodyPr/>
        <a:lstStyle/>
        <a:p>
          <a:endParaRPr lang="en-IN"/>
        </a:p>
      </dgm:t>
    </dgm:pt>
    <dgm:pt modelId="{CE139021-3FBD-4D97-BFB1-3C9F6FD03E7B}" type="sibTrans" cxnId="{2A090B74-27B3-4D98-83C7-B0F8C1308EDC}">
      <dgm:prSet/>
      <dgm:spPr/>
      <dgm:t>
        <a:bodyPr/>
        <a:lstStyle/>
        <a:p>
          <a:endParaRPr lang="en-IN"/>
        </a:p>
      </dgm:t>
    </dgm:pt>
    <dgm:pt modelId="{89347B9B-8032-4251-AE3E-608159D72A6D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AA3D5BCC-2BF4-48E5-A087-84119C0FC345}" type="parTrans" cxnId="{C2F4333E-6A81-4B06-B4FB-5C90F4152C86}">
      <dgm:prSet/>
      <dgm:spPr/>
      <dgm:t>
        <a:bodyPr/>
        <a:lstStyle/>
        <a:p>
          <a:endParaRPr lang="en-IN"/>
        </a:p>
      </dgm:t>
    </dgm:pt>
    <dgm:pt modelId="{5A84B911-ECA3-4899-BB66-B4EAB3168F99}" type="sibTrans" cxnId="{C2F4333E-6A81-4B06-B4FB-5C90F4152C86}">
      <dgm:prSet/>
      <dgm:spPr/>
      <dgm:t>
        <a:bodyPr/>
        <a:lstStyle/>
        <a:p>
          <a:endParaRPr lang="en-IN"/>
        </a:p>
      </dgm:t>
    </dgm:pt>
    <dgm:pt modelId="{1B66CFBB-473B-4012-91B9-15AB3B4C510E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22B125E8-6042-4B49-9B04-D9DCAD558131}" type="parTrans" cxnId="{A4830505-CE7A-4A17-B7DA-5FFB7BF5599A}">
      <dgm:prSet/>
      <dgm:spPr/>
      <dgm:t>
        <a:bodyPr/>
        <a:lstStyle/>
        <a:p>
          <a:endParaRPr lang="en-IN"/>
        </a:p>
      </dgm:t>
    </dgm:pt>
    <dgm:pt modelId="{93C62030-89AE-4B59-8A79-D6900E9A3A6C}" type="sibTrans" cxnId="{A4830505-CE7A-4A17-B7DA-5FFB7BF5599A}">
      <dgm:prSet/>
      <dgm:spPr/>
      <dgm:t>
        <a:bodyPr/>
        <a:lstStyle/>
        <a:p>
          <a:endParaRPr lang="en-IN"/>
        </a:p>
      </dgm:t>
    </dgm:pt>
    <dgm:pt modelId="{AD05D48A-2E7A-4AEA-8928-3138D4BE150C}" type="pres">
      <dgm:prSet presAssocID="{B396A4F7-72B4-4071-B16C-A497D6C7DF5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CB050-D52D-4558-AA1E-3FB648F7D545}" type="pres">
      <dgm:prSet presAssocID="{9B4542C8-9237-4616-8208-DE4DA92C1E72}" presName="root1" presStyleCnt="0"/>
      <dgm:spPr/>
    </dgm:pt>
    <dgm:pt modelId="{F00D1ECA-B56A-4172-945D-DB3E877937F5}" type="pres">
      <dgm:prSet presAssocID="{9B4542C8-9237-4616-8208-DE4DA92C1E72}" presName="LevelOneTextNode" presStyleLbl="node0" presStyleIdx="0" presStyleCnt="1">
        <dgm:presLayoutVars>
          <dgm:chPref val="3"/>
        </dgm:presLayoutVars>
      </dgm:prSet>
      <dgm:spPr/>
    </dgm:pt>
    <dgm:pt modelId="{09EF8196-807E-4D34-A9A2-0A1C2BE5AE99}" type="pres">
      <dgm:prSet presAssocID="{9B4542C8-9237-4616-8208-DE4DA92C1E72}" presName="level2hierChild" presStyleCnt="0"/>
      <dgm:spPr/>
    </dgm:pt>
    <dgm:pt modelId="{02B1078B-C861-4A85-991A-0BE8582C9474}" type="pres">
      <dgm:prSet presAssocID="{59DA2AD6-526B-4C46-B221-5ACCA205E399}" presName="conn2-1" presStyleLbl="parChTrans1D2" presStyleIdx="0" presStyleCnt="2"/>
      <dgm:spPr/>
    </dgm:pt>
    <dgm:pt modelId="{252481D6-22E2-4F31-BAD9-76BC4169DBF8}" type="pres">
      <dgm:prSet presAssocID="{59DA2AD6-526B-4C46-B221-5ACCA205E399}" presName="connTx" presStyleLbl="parChTrans1D2" presStyleIdx="0" presStyleCnt="2"/>
      <dgm:spPr/>
    </dgm:pt>
    <dgm:pt modelId="{A0AACCF1-07B0-47D9-BDBB-244C5CA394AC}" type="pres">
      <dgm:prSet presAssocID="{8D374EFD-C429-40BC-B28D-EBF5D6FF59BD}" presName="root2" presStyleCnt="0"/>
      <dgm:spPr/>
    </dgm:pt>
    <dgm:pt modelId="{336F372C-4AD8-46F9-A626-C07047DA5679}" type="pres">
      <dgm:prSet presAssocID="{8D374EFD-C429-40BC-B28D-EBF5D6FF59BD}" presName="LevelTwoTextNode" presStyleLbl="node2" presStyleIdx="0" presStyleCnt="2" custScaleX="61892">
        <dgm:presLayoutVars>
          <dgm:chPref val="3"/>
        </dgm:presLayoutVars>
      </dgm:prSet>
      <dgm:spPr/>
    </dgm:pt>
    <dgm:pt modelId="{2DB30A1A-BEE1-4939-A8E5-DD35BEA91468}" type="pres">
      <dgm:prSet presAssocID="{8D374EFD-C429-40BC-B28D-EBF5D6FF59BD}" presName="level3hierChild" presStyleCnt="0"/>
      <dgm:spPr/>
    </dgm:pt>
    <dgm:pt modelId="{85E9E084-CBEF-4A33-BB5D-570E37C578B8}" type="pres">
      <dgm:prSet presAssocID="{A67F3DA9-90D5-40CA-80A4-219AA0B2B105}" presName="conn2-1" presStyleLbl="parChTrans1D3" presStyleIdx="0" presStyleCnt="5"/>
      <dgm:spPr/>
    </dgm:pt>
    <dgm:pt modelId="{E0DC3FE5-5BBD-4EF5-9DE1-D4D104147865}" type="pres">
      <dgm:prSet presAssocID="{A67F3DA9-90D5-40CA-80A4-219AA0B2B105}" presName="connTx" presStyleLbl="parChTrans1D3" presStyleIdx="0" presStyleCnt="5"/>
      <dgm:spPr/>
    </dgm:pt>
    <dgm:pt modelId="{DF658542-513F-486F-93C8-36AE50FC0A77}" type="pres">
      <dgm:prSet presAssocID="{D7A0A209-FA84-400B-A2D1-B955679633A3}" presName="root2" presStyleCnt="0"/>
      <dgm:spPr/>
    </dgm:pt>
    <dgm:pt modelId="{5D7F99FC-68ED-4FF1-ACF6-BCFA6BA5DB61}" type="pres">
      <dgm:prSet presAssocID="{D7A0A209-FA84-400B-A2D1-B955679633A3}" presName="LevelTwoTextNode" presStyleLbl="node3" presStyleIdx="0" presStyleCnt="5" custScaleX="68763">
        <dgm:presLayoutVars>
          <dgm:chPref val="3"/>
        </dgm:presLayoutVars>
      </dgm:prSet>
      <dgm:spPr/>
    </dgm:pt>
    <dgm:pt modelId="{A0BABFF1-D121-4D48-9A3E-F7745DF5F4E3}" type="pres">
      <dgm:prSet presAssocID="{D7A0A209-FA84-400B-A2D1-B955679633A3}" presName="level3hierChild" presStyleCnt="0"/>
      <dgm:spPr/>
    </dgm:pt>
    <dgm:pt modelId="{1A908FE3-DE3B-4993-9C2E-0DD13EB4F031}" type="pres">
      <dgm:prSet presAssocID="{331C8D40-4B81-4393-82BF-757720503640}" presName="conn2-1" presStyleLbl="parChTrans1D4" presStyleIdx="0" presStyleCnt="5"/>
      <dgm:spPr/>
    </dgm:pt>
    <dgm:pt modelId="{4082810F-D21C-4458-963F-A0A970E4B3D0}" type="pres">
      <dgm:prSet presAssocID="{331C8D40-4B81-4393-82BF-757720503640}" presName="connTx" presStyleLbl="parChTrans1D4" presStyleIdx="0" presStyleCnt="5"/>
      <dgm:spPr/>
    </dgm:pt>
    <dgm:pt modelId="{489BA095-07EF-4282-8941-AD32576AAF6E}" type="pres">
      <dgm:prSet presAssocID="{32ABAFC2-729B-49D8-B0BA-9CAEB65485BD}" presName="root2" presStyleCnt="0"/>
      <dgm:spPr/>
    </dgm:pt>
    <dgm:pt modelId="{7199B0A7-0A26-436C-B743-468EB35BDA9D}" type="pres">
      <dgm:prSet presAssocID="{32ABAFC2-729B-49D8-B0BA-9CAEB65485BD}" presName="LevelTwoTextNode" presStyleLbl="node4" presStyleIdx="0" presStyleCnt="5" custScaleX="48098">
        <dgm:presLayoutVars>
          <dgm:chPref val="3"/>
        </dgm:presLayoutVars>
      </dgm:prSet>
      <dgm:spPr/>
    </dgm:pt>
    <dgm:pt modelId="{A5A0877F-129C-455E-A0D2-A6EB73605FFB}" type="pres">
      <dgm:prSet presAssocID="{32ABAFC2-729B-49D8-B0BA-9CAEB65485BD}" presName="level3hierChild" presStyleCnt="0"/>
      <dgm:spPr/>
    </dgm:pt>
    <dgm:pt modelId="{1AA5752D-2C67-49F3-A57E-333EDA90289C}" type="pres">
      <dgm:prSet presAssocID="{8E99034E-47E8-48E7-9313-DADA5ECDA94B}" presName="conn2-1" presStyleLbl="parChTrans1D3" presStyleIdx="1" presStyleCnt="5"/>
      <dgm:spPr/>
    </dgm:pt>
    <dgm:pt modelId="{BDBF5D9E-DA48-4CCE-AA5B-0C0927B977CC}" type="pres">
      <dgm:prSet presAssocID="{8E99034E-47E8-48E7-9313-DADA5ECDA94B}" presName="connTx" presStyleLbl="parChTrans1D3" presStyleIdx="1" presStyleCnt="5"/>
      <dgm:spPr/>
    </dgm:pt>
    <dgm:pt modelId="{9917AB0D-31C5-4A58-BDC1-4EE9D3E975C5}" type="pres">
      <dgm:prSet presAssocID="{96905B79-E6FA-4FC3-85E3-783CAA46D467}" presName="root2" presStyleCnt="0"/>
      <dgm:spPr/>
    </dgm:pt>
    <dgm:pt modelId="{F9FADFCC-E0CE-4119-8288-0DEC034C36BC}" type="pres">
      <dgm:prSet presAssocID="{96905B79-E6FA-4FC3-85E3-783CAA46D467}" presName="LevelTwoTextNode" presStyleLbl="node3" presStyleIdx="1" presStyleCnt="5" custScaleX="68763">
        <dgm:presLayoutVars>
          <dgm:chPref val="3"/>
        </dgm:presLayoutVars>
      </dgm:prSet>
      <dgm:spPr/>
    </dgm:pt>
    <dgm:pt modelId="{F0EA02E3-5595-440E-B5F1-9C1160AA37B6}" type="pres">
      <dgm:prSet presAssocID="{96905B79-E6FA-4FC3-85E3-783CAA46D467}" presName="level3hierChild" presStyleCnt="0"/>
      <dgm:spPr/>
    </dgm:pt>
    <dgm:pt modelId="{54C5966B-DDC5-4890-ACE9-9BCAFB93DB34}" type="pres">
      <dgm:prSet presAssocID="{6D5ADC18-A05B-4AB2-84A8-21A9D3F886CB}" presName="conn2-1" presStyleLbl="parChTrans1D4" presStyleIdx="1" presStyleCnt="5"/>
      <dgm:spPr/>
    </dgm:pt>
    <dgm:pt modelId="{9A783F1D-0441-44FE-9E4C-00DC361AF11B}" type="pres">
      <dgm:prSet presAssocID="{6D5ADC18-A05B-4AB2-84A8-21A9D3F886CB}" presName="connTx" presStyleLbl="parChTrans1D4" presStyleIdx="1" presStyleCnt="5"/>
      <dgm:spPr/>
    </dgm:pt>
    <dgm:pt modelId="{6D5D5A9C-C326-4DE1-8932-1F09C730AD02}" type="pres">
      <dgm:prSet presAssocID="{17A1618D-5580-4E8C-9302-6673985A4E46}" presName="root2" presStyleCnt="0"/>
      <dgm:spPr/>
    </dgm:pt>
    <dgm:pt modelId="{C6F84176-FD74-44EC-8682-D57ADA272165}" type="pres">
      <dgm:prSet presAssocID="{17A1618D-5580-4E8C-9302-6673985A4E46}" presName="LevelTwoTextNode" presStyleLbl="node4" presStyleIdx="1" presStyleCnt="5" custScaleX="47839">
        <dgm:presLayoutVars>
          <dgm:chPref val="3"/>
        </dgm:presLayoutVars>
      </dgm:prSet>
      <dgm:spPr/>
    </dgm:pt>
    <dgm:pt modelId="{0638196E-9D24-4272-B6FA-C5D1185C1FE9}" type="pres">
      <dgm:prSet presAssocID="{17A1618D-5580-4E8C-9302-6673985A4E46}" presName="level3hierChild" presStyleCnt="0"/>
      <dgm:spPr/>
    </dgm:pt>
    <dgm:pt modelId="{3840D35A-7080-4D1F-B9CE-5C12C9D64AB7}" type="pres">
      <dgm:prSet presAssocID="{8D7FCD9E-1239-4B3F-AB6F-645EB7B07D1C}" presName="conn2-1" presStyleLbl="parChTrans1D2" presStyleIdx="1" presStyleCnt="2"/>
      <dgm:spPr/>
    </dgm:pt>
    <dgm:pt modelId="{E608B9CC-ED04-4B67-B1E0-D171BDA4F469}" type="pres">
      <dgm:prSet presAssocID="{8D7FCD9E-1239-4B3F-AB6F-645EB7B07D1C}" presName="connTx" presStyleLbl="parChTrans1D2" presStyleIdx="1" presStyleCnt="2"/>
      <dgm:spPr/>
    </dgm:pt>
    <dgm:pt modelId="{E108E535-96C0-4AC2-84ED-69D108716E80}" type="pres">
      <dgm:prSet presAssocID="{B1E1E5E8-2419-448D-84DB-1F574BCB5AE3}" presName="root2" presStyleCnt="0"/>
      <dgm:spPr/>
    </dgm:pt>
    <dgm:pt modelId="{15ABEB43-B7EB-4F45-953A-1DE464807DAA}" type="pres">
      <dgm:prSet presAssocID="{B1E1E5E8-2419-448D-84DB-1F574BCB5AE3}" presName="LevelTwoTextNode" presStyleLbl="node2" presStyleIdx="1" presStyleCnt="2" custScaleX="61892">
        <dgm:presLayoutVars>
          <dgm:chPref val="3"/>
        </dgm:presLayoutVars>
      </dgm:prSet>
      <dgm:spPr/>
    </dgm:pt>
    <dgm:pt modelId="{2918FA2F-5003-4D93-A17B-A938A18870DB}" type="pres">
      <dgm:prSet presAssocID="{B1E1E5E8-2419-448D-84DB-1F574BCB5AE3}" presName="level3hierChild" presStyleCnt="0"/>
      <dgm:spPr/>
    </dgm:pt>
    <dgm:pt modelId="{8DA3A43D-AC44-4558-87EF-0A6A66EE686A}" type="pres">
      <dgm:prSet presAssocID="{09485769-1B2A-4058-98D6-D316209369B6}" presName="conn2-1" presStyleLbl="parChTrans1D3" presStyleIdx="2" presStyleCnt="5"/>
      <dgm:spPr/>
    </dgm:pt>
    <dgm:pt modelId="{C494DFD0-EA2A-4D7C-9030-20F8A9CD7AC4}" type="pres">
      <dgm:prSet presAssocID="{09485769-1B2A-4058-98D6-D316209369B6}" presName="connTx" presStyleLbl="parChTrans1D3" presStyleIdx="2" presStyleCnt="5"/>
      <dgm:spPr/>
    </dgm:pt>
    <dgm:pt modelId="{54D59AE7-DF4D-49A7-8DB7-F1ECDD2EA04D}" type="pres">
      <dgm:prSet presAssocID="{C6E980EB-9206-4FFD-8361-377D654F0DAC}" presName="root2" presStyleCnt="0"/>
      <dgm:spPr/>
    </dgm:pt>
    <dgm:pt modelId="{6CAA725D-ABA0-4E25-9BA4-250E9AC02801}" type="pres">
      <dgm:prSet presAssocID="{C6E980EB-9206-4FFD-8361-377D654F0DAC}" presName="LevelTwoTextNode" presStyleLbl="node3" presStyleIdx="2" presStyleCnt="5" custScaleX="68763">
        <dgm:presLayoutVars>
          <dgm:chPref val="3"/>
        </dgm:presLayoutVars>
      </dgm:prSet>
      <dgm:spPr/>
    </dgm:pt>
    <dgm:pt modelId="{4AE92F8A-D8C2-47F8-841D-E908688EB2EF}" type="pres">
      <dgm:prSet presAssocID="{C6E980EB-9206-4FFD-8361-377D654F0DAC}" presName="level3hierChild" presStyleCnt="0"/>
      <dgm:spPr/>
    </dgm:pt>
    <dgm:pt modelId="{F22AF853-425E-4BA0-A460-194F37CF671E}" type="pres">
      <dgm:prSet presAssocID="{F8D56D89-15AB-47ED-B976-5AD9C0692BB1}" presName="conn2-1" presStyleLbl="parChTrans1D4" presStyleIdx="2" presStyleCnt="5"/>
      <dgm:spPr/>
    </dgm:pt>
    <dgm:pt modelId="{962CF33E-5BD7-43BB-8C7F-37FBF8EC16DC}" type="pres">
      <dgm:prSet presAssocID="{F8D56D89-15AB-47ED-B976-5AD9C0692BB1}" presName="connTx" presStyleLbl="parChTrans1D4" presStyleIdx="2" presStyleCnt="5"/>
      <dgm:spPr/>
    </dgm:pt>
    <dgm:pt modelId="{F48CA30D-4676-4582-89DD-0D0BF682700F}" type="pres">
      <dgm:prSet presAssocID="{378240E3-4E7D-4389-953B-31118F1E5A21}" presName="root2" presStyleCnt="0"/>
      <dgm:spPr/>
    </dgm:pt>
    <dgm:pt modelId="{C9574633-0423-4675-AD67-F9A97E8B9A5B}" type="pres">
      <dgm:prSet presAssocID="{378240E3-4E7D-4389-953B-31118F1E5A21}" presName="LevelTwoTextNode" presStyleLbl="node4" presStyleIdx="2" presStyleCnt="5" custScaleX="47839">
        <dgm:presLayoutVars>
          <dgm:chPref val="3"/>
        </dgm:presLayoutVars>
      </dgm:prSet>
      <dgm:spPr/>
    </dgm:pt>
    <dgm:pt modelId="{D17D397D-B0AC-47A7-95F9-D87A5B1713A6}" type="pres">
      <dgm:prSet presAssocID="{378240E3-4E7D-4389-953B-31118F1E5A21}" presName="level3hierChild" presStyleCnt="0"/>
      <dgm:spPr/>
    </dgm:pt>
    <dgm:pt modelId="{083AF81B-E5C7-4C80-ABB9-A21245B89AFF}" type="pres">
      <dgm:prSet presAssocID="{01AE2A1A-18FF-4317-ACC4-A4C189460BB8}" presName="conn2-1" presStyleLbl="parChTrans1D3" presStyleIdx="3" presStyleCnt="5"/>
      <dgm:spPr/>
    </dgm:pt>
    <dgm:pt modelId="{51DF8377-09AF-4741-A682-7CB3E32651B3}" type="pres">
      <dgm:prSet presAssocID="{01AE2A1A-18FF-4317-ACC4-A4C189460BB8}" presName="connTx" presStyleLbl="parChTrans1D3" presStyleIdx="3" presStyleCnt="5"/>
      <dgm:spPr/>
    </dgm:pt>
    <dgm:pt modelId="{C9F1AE46-005A-4418-B9B9-74862060A3FB}" type="pres">
      <dgm:prSet presAssocID="{412B4A76-0C2F-40F3-ADBB-A231C6936210}" presName="root2" presStyleCnt="0"/>
      <dgm:spPr/>
    </dgm:pt>
    <dgm:pt modelId="{C21A1742-E9E2-4584-ABA5-19DB2A30CEF5}" type="pres">
      <dgm:prSet presAssocID="{412B4A76-0C2F-40F3-ADBB-A231C6936210}" presName="LevelTwoTextNode" presStyleLbl="node3" presStyleIdx="3" presStyleCnt="5" custScaleX="68763">
        <dgm:presLayoutVars>
          <dgm:chPref val="3"/>
        </dgm:presLayoutVars>
      </dgm:prSet>
      <dgm:spPr/>
    </dgm:pt>
    <dgm:pt modelId="{2ADCC94B-22FD-4BC9-A701-24E456F0F787}" type="pres">
      <dgm:prSet presAssocID="{412B4A76-0C2F-40F3-ADBB-A231C6936210}" presName="level3hierChild" presStyleCnt="0"/>
      <dgm:spPr/>
    </dgm:pt>
    <dgm:pt modelId="{2BB8D96B-017C-4E80-8370-429C36286036}" type="pres">
      <dgm:prSet presAssocID="{AA3D5BCC-2BF4-48E5-A087-84119C0FC345}" presName="conn2-1" presStyleLbl="parChTrans1D4" presStyleIdx="3" presStyleCnt="5"/>
      <dgm:spPr/>
    </dgm:pt>
    <dgm:pt modelId="{63EA57E5-025E-4BF5-995D-0085B84FA46F}" type="pres">
      <dgm:prSet presAssocID="{AA3D5BCC-2BF4-48E5-A087-84119C0FC345}" presName="connTx" presStyleLbl="parChTrans1D4" presStyleIdx="3" presStyleCnt="5"/>
      <dgm:spPr/>
    </dgm:pt>
    <dgm:pt modelId="{7F92CB11-AE27-4ECE-AC65-F4DC8B5EC204}" type="pres">
      <dgm:prSet presAssocID="{89347B9B-8032-4251-AE3E-608159D72A6D}" presName="root2" presStyleCnt="0"/>
      <dgm:spPr/>
    </dgm:pt>
    <dgm:pt modelId="{B12D6EA5-D5C9-4ED5-8F6A-8B07CE9E090B}" type="pres">
      <dgm:prSet presAssocID="{89347B9B-8032-4251-AE3E-608159D72A6D}" presName="LevelTwoTextNode" presStyleLbl="node4" presStyleIdx="3" presStyleCnt="5" custScaleX="47839">
        <dgm:presLayoutVars>
          <dgm:chPref val="3"/>
        </dgm:presLayoutVars>
      </dgm:prSet>
      <dgm:spPr/>
    </dgm:pt>
    <dgm:pt modelId="{07DA25E3-523D-4799-A373-B2F3756BD40C}" type="pres">
      <dgm:prSet presAssocID="{89347B9B-8032-4251-AE3E-608159D72A6D}" presName="level3hierChild" presStyleCnt="0"/>
      <dgm:spPr/>
    </dgm:pt>
    <dgm:pt modelId="{E05E651C-CF68-4FBC-8DF2-CBF94160ABE2}" type="pres">
      <dgm:prSet presAssocID="{CB8AEBEE-0898-458F-8E18-775CCE496560}" presName="conn2-1" presStyleLbl="parChTrans1D3" presStyleIdx="4" presStyleCnt="5"/>
      <dgm:spPr/>
    </dgm:pt>
    <dgm:pt modelId="{07A8800A-EF52-4865-A349-9A83047DF194}" type="pres">
      <dgm:prSet presAssocID="{CB8AEBEE-0898-458F-8E18-775CCE496560}" presName="connTx" presStyleLbl="parChTrans1D3" presStyleIdx="4" presStyleCnt="5"/>
      <dgm:spPr/>
    </dgm:pt>
    <dgm:pt modelId="{A626FCBB-2325-49C0-8B41-9D94368FBC65}" type="pres">
      <dgm:prSet presAssocID="{2E29BE29-9ED2-4883-B837-BD413B412FCA}" presName="root2" presStyleCnt="0"/>
      <dgm:spPr/>
    </dgm:pt>
    <dgm:pt modelId="{A7BE8E59-81B2-487D-8E30-8A9C51CE491A}" type="pres">
      <dgm:prSet presAssocID="{2E29BE29-9ED2-4883-B837-BD413B412FCA}" presName="LevelTwoTextNode" presStyleLbl="node3" presStyleIdx="4" presStyleCnt="5" custScaleX="68763">
        <dgm:presLayoutVars>
          <dgm:chPref val="3"/>
        </dgm:presLayoutVars>
      </dgm:prSet>
      <dgm:spPr/>
    </dgm:pt>
    <dgm:pt modelId="{E8F791E8-3608-4542-A974-9547AC9C91C4}" type="pres">
      <dgm:prSet presAssocID="{2E29BE29-9ED2-4883-B837-BD413B412FCA}" presName="level3hierChild" presStyleCnt="0"/>
      <dgm:spPr/>
    </dgm:pt>
    <dgm:pt modelId="{C21CC1C1-A8F9-4FD1-A40B-F4AA6A1846F7}" type="pres">
      <dgm:prSet presAssocID="{22B125E8-6042-4B49-9B04-D9DCAD558131}" presName="conn2-1" presStyleLbl="parChTrans1D4" presStyleIdx="4" presStyleCnt="5"/>
      <dgm:spPr/>
    </dgm:pt>
    <dgm:pt modelId="{3D946DF4-214F-4270-92A2-2B79C627DB93}" type="pres">
      <dgm:prSet presAssocID="{22B125E8-6042-4B49-9B04-D9DCAD558131}" presName="connTx" presStyleLbl="parChTrans1D4" presStyleIdx="4" presStyleCnt="5"/>
      <dgm:spPr/>
    </dgm:pt>
    <dgm:pt modelId="{CEFEB9CB-134F-48A9-9001-D865FEF1F043}" type="pres">
      <dgm:prSet presAssocID="{1B66CFBB-473B-4012-91B9-15AB3B4C510E}" presName="root2" presStyleCnt="0"/>
      <dgm:spPr/>
    </dgm:pt>
    <dgm:pt modelId="{8EAF0C8D-8874-44EB-8B3F-59C169AB5A45}" type="pres">
      <dgm:prSet presAssocID="{1B66CFBB-473B-4012-91B9-15AB3B4C510E}" presName="LevelTwoTextNode" presStyleLbl="node4" presStyleIdx="4" presStyleCnt="5" custScaleX="47839">
        <dgm:presLayoutVars>
          <dgm:chPref val="3"/>
        </dgm:presLayoutVars>
      </dgm:prSet>
      <dgm:spPr/>
    </dgm:pt>
    <dgm:pt modelId="{37CE19DB-C94A-444B-9884-2614DD90D912}" type="pres">
      <dgm:prSet presAssocID="{1B66CFBB-473B-4012-91B9-15AB3B4C510E}" presName="level3hierChild" presStyleCnt="0"/>
      <dgm:spPr/>
    </dgm:pt>
  </dgm:ptLst>
  <dgm:cxnLst>
    <dgm:cxn modelId="{A4830505-CE7A-4A17-B7DA-5FFB7BF5599A}" srcId="{2E29BE29-9ED2-4883-B837-BD413B412FCA}" destId="{1B66CFBB-473B-4012-91B9-15AB3B4C510E}" srcOrd="0" destOrd="0" parTransId="{22B125E8-6042-4B49-9B04-D9DCAD558131}" sibTransId="{93C62030-89AE-4B59-8A79-D6900E9A3A6C}"/>
    <dgm:cxn modelId="{BB431208-E875-41B5-8C66-B6D6BA596D7A}" type="presOf" srcId="{09485769-1B2A-4058-98D6-D316209369B6}" destId="{8DA3A43D-AC44-4558-87EF-0A6A66EE686A}" srcOrd="0" destOrd="0" presId="urn:microsoft.com/office/officeart/2008/layout/HorizontalMultiLevelHierarchy"/>
    <dgm:cxn modelId="{5DC9B808-AB7D-4CE5-AE4F-1CC378D59B57}" type="presOf" srcId="{1B66CFBB-473B-4012-91B9-15AB3B4C510E}" destId="{8EAF0C8D-8874-44EB-8B3F-59C169AB5A45}" srcOrd="0" destOrd="0" presId="urn:microsoft.com/office/officeart/2008/layout/HorizontalMultiLevelHierarchy"/>
    <dgm:cxn modelId="{EAA92709-E046-47A7-908D-77FB2277A4BE}" type="presOf" srcId="{8D7FCD9E-1239-4B3F-AB6F-645EB7B07D1C}" destId="{3840D35A-7080-4D1F-B9CE-5C12C9D64AB7}" srcOrd="0" destOrd="0" presId="urn:microsoft.com/office/officeart/2008/layout/HorizontalMultiLevelHierarchy"/>
    <dgm:cxn modelId="{9245F20A-0AAB-4C52-95D7-4C3FF4106975}" srcId="{B1E1E5E8-2419-448D-84DB-1F574BCB5AE3}" destId="{2E29BE29-9ED2-4883-B837-BD413B412FCA}" srcOrd="2" destOrd="0" parTransId="{CB8AEBEE-0898-458F-8E18-775CCE496560}" sibTransId="{26AE683D-8274-4137-B9C5-8B04E0EE68D1}"/>
    <dgm:cxn modelId="{8D4A1614-7079-4514-B4B1-2C28B7637389}" type="presOf" srcId="{CB8AEBEE-0898-458F-8E18-775CCE496560}" destId="{07A8800A-EF52-4865-A349-9A83047DF194}" srcOrd="1" destOrd="0" presId="urn:microsoft.com/office/officeart/2008/layout/HorizontalMultiLevelHierarchy"/>
    <dgm:cxn modelId="{79C15D2D-2A80-4ECD-8C6C-499E3F08C00E}" srcId="{8D374EFD-C429-40BC-B28D-EBF5D6FF59BD}" destId="{96905B79-E6FA-4FC3-85E3-783CAA46D467}" srcOrd="1" destOrd="0" parTransId="{8E99034E-47E8-48E7-9313-DADA5ECDA94B}" sibTransId="{B5A33A54-5F0C-4CC4-A41E-28BA21F9B0B7}"/>
    <dgm:cxn modelId="{7C8DC232-6520-4434-9754-51E197B3FE6E}" type="presOf" srcId="{8E99034E-47E8-48E7-9313-DADA5ECDA94B}" destId="{BDBF5D9E-DA48-4CCE-AA5B-0C0927B977CC}" srcOrd="1" destOrd="0" presId="urn:microsoft.com/office/officeart/2008/layout/HorizontalMultiLevelHierarchy"/>
    <dgm:cxn modelId="{F59FEB32-BBA0-4101-80A4-2918BAFF469E}" srcId="{9B4542C8-9237-4616-8208-DE4DA92C1E72}" destId="{B1E1E5E8-2419-448D-84DB-1F574BCB5AE3}" srcOrd="1" destOrd="0" parTransId="{8D7FCD9E-1239-4B3F-AB6F-645EB7B07D1C}" sibTransId="{6611E1E5-BBA2-4B11-A199-EF1505683F6D}"/>
    <dgm:cxn modelId="{BD968338-E928-4575-AE9A-7AEE5BA5B71B}" type="presOf" srcId="{A67F3DA9-90D5-40CA-80A4-219AA0B2B105}" destId="{E0DC3FE5-5BBD-4EF5-9DE1-D4D104147865}" srcOrd="1" destOrd="0" presId="urn:microsoft.com/office/officeart/2008/layout/HorizontalMultiLevelHierarchy"/>
    <dgm:cxn modelId="{C2F4333E-6A81-4B06-B4FB-5C90F4152C86}" srcId="{412B4A76-0C2F-40F3-ADBB-A231C6936210}" destId="{89347B9B-8032-4251-AE3E-608159D72A6D}" srcOrd="0" destOrd="0" parTransId="{AA3D5BCC-2BF4-48E5-A087-84119C0FC345}" sibTransId="{5A84B911-ECA3-4899-BB66-B4EAB3168F99}"/>
    <dgm:cxn modelId="{D7B50F40-142A-423B-BB30-13F9557A9285}" type="presOf" srcId="{6D5ADC18-A05B-4AB2-84A8-21A9D3F886CB}" destId="{54C5966B-DDC5-4890-ACE9-9BCAFB93DB34}" srcOrd="0" destOrd="0" presId="urn:microsoft.com/office/officeart/2008/layout/HorizontalMultiLevelHierarchy"/>
    <dgm:cxn modelId="{2EADDB61-597B-4C1C-A714-AF6BFAAC6FBA}" type="presOf" srcId="{AA3D5BCC-2BF4-48E5-A087-84119C0FC345}" destId="{63EA57E5-025E-4BF5-995D-0085B84FA46F}" srcOrd="1" destOrd="0" presId="urn:microsoft.com/office/officeart/2008/layout/HorizontalMultiLevelHierarchy"/>
    <dgm:cxn modelId="{0D1B4669-D4A5-4C87-B04C-F9D414AC69A2}" type="presOf" srcId="{CB8AEBEE-0898-458F-8E18-775CCE496560}" destId="{E05E651C-CF68-4FBC-8DF2-CBF94160ABE2}" srcOrd="0" destOrd="0" presId="urn:microsoft.com/office/officeart/2008/layout/HorizontalMultiLevelHierarchy"/>
    <dgm:cxn modelId="{23BCAA69-962B-473F-AEED-7CC787CDC82F}" type="presOf" srcId="{AA3D5BCC-2BF4-48E5-A087-84119C0FC345}" destId="{2BB8D96B-017C-4E80-8370-429C36286036}" srcOrd="0" destOrd="0" presId="urn:microsoft.com/office/officeart/2008/layout/HorizontalMultiLevelHierarchy"/>
    <dgm:cxn modelId="{B532684D-AD7F-4626-AB8A-1DAEFAF5AF25}" type="presOf" srcId="{C6E980EB-9206-4FFD-8361-377D654F0DAC}" destId="{6CAA725D-ABA0-4E25-9BA4-250E9AC02801}" srcOrd="0" destOrd="0" presId="urn:microsoft.com/office/officeart/2008/layout/HorizontalMultiLevelHierarchy"/>
    <dgm:cxn modelId="{4074876F-CB54-42D7-9934-1BACB0804433}" type="presOf" srcId="{331C8D40-4B81-4393-82BF-757720503640}" destId="{1A908FE3-DE3B-4993-9C2E-0DD13EB4F031}" srcOrd="0" destOrd="0" presId="urn:microsoft.com/office/officeart/2008/layout/HorizontalMultiLevelHierarchy"/>
    <dgm:cxn modelId="{F0D50153-7BD4-40D8-87AD-63DCC88D8891}" type="presOf" srcId="{A67F3DA9-90D5-40CA-80A4-219AA0B2B105}" destId="{85E9E084-CBEF-4A33-BB5D-570E37C578B8}" srcOrd="0" destOrd="0" presId="urn:microsoft.com/office/officeart/2008/layout/HorizontalMultiLevelHierarchy"/>
    <dgm:cxn modelId="{2A090B74-27B3-4D98-83C7-B0F8C1308EDC}" srcId="{C6E980EB-9206-4FFD-8361-377D654F0DAC}" destId="{378240E3-4E7D-4389-953B-31118F1E5A21}" srcOrd="0" destOrd="0" parTransId="{F8D56D89-15AB-47ED-B976-5AD9C0692BB1}" sibTransId="{CE139021-3FBD-4D97-BFB1-3C9F6FD03E7B}"/>
    <dgm:cxn modelId="{1A477B77-EB55-4A31-BA53-441E8B39E0A5}" srcId="{8D374EFD-C429-40BC-B28D-EBF5D6FF59BD}" destId="{D7A0A209-FA84-400B-A2D1-B955679633A3}" srcOrd="0" destOrd="0" parTransId="{A67F3DA9-90D5-40CA-80A4-219AA0B2B105}" sibTransId="{04823674-2388-4526-990A-5AB67DE233E6}"/>
    <dgm:cxn modelId="{0E53E257-7D82-437F-90EE-57338DAEFE2A}" srcId="{B1E1E5E8-2419-448D-84DB-1F574BCB5AE3}" destId="{C6E980EB-9206-4FFD-8361-377D654F0DAC}" srcOrd="0" destOrd="0" parTransId="{09485769-1B2A-4058-98D6-D316209369B6}" sibTransId="{9E7D2F94-746C-4486-8EE1-5C911A58077E}"/>
    <dgm:cxn modelId="{E0471D79-3728-4F6B-8AAD-30100930431B}" type="presOf" srcId="{59DA2AD6-526B-4C46-B221-5ACCA205E399}" destId="{252481D6-22E2-4F31-BAD9-76BC4169DBF8}" srcOrd="1" destOrd="0" presId="urn:microsoft.com/office/officeart/2008/layout/HorizontalMultiLevelHierarchy"/>
    <dgm:cxn modelId="{6126387B-84DA-4C95-87B2-381B57B12DA2}" type="presOf" srcId="{22B125E8-6042-4B49-9B04-D9DCAD558131}" destId="{C21CC1C1-A8F9-4FD1-A40B-F4AA6A1846F7}" srcOrd="0" destOrd="0" presId="urn:microsoft.com/office/officeart/2008/layout/HorizontalMultiLevelHierarchy"/>
    <dgm:cxn modelId="{8CBEFB83-13B1-469C-BBFE-736CC3710AE9}" type="presOf" srcId="{32ABAFC2-729B-49D8-B0BA-9CAEB65485BD}" destId="{7199B0A7-0A26-436C-B743-468EB35BDA9D}" srcOrd="0" destOrd="0" presId="urn:microsoft.com/office/officeart/2008/layout/HorizontalMultiLevelHierarchy"/>
    <dgm:cxn modelId="{256A178E-1CE6-46F7-BBB1-CCE1DFC9CF98}" srcId="{D7A0A209-FA84-400B-A2D1-B955679633A3}" destId="{32ABAFC2-729B-49D8-B0BA-9CAEB65485BD}" srcOrd="0" destOrd="0" parTransId="{331C8D40-4B81-4393-82BF-757720503640}" sibTransId="{2557AB74-3842-4D43-9057-4E2677220B67}"/>
    <dgm:cxn modelId="{33454794-C444-4AAF-BA34-429C365BCF15}" type="presOf" srcId="{331C8D40-4B81-4393-82BF-757720503640}" destId="{4082810F-D21C-4458-963F-A0A970E4B3D0}" srcOrd="1" destOrd="0" presId="urn:microsoft.com/office/officeart/2008/layout/HorizontalMultiLevelHierarchy"/>
    <dgm:cxn modelId="{053BAE96-CF68-4A2C-96E6-A0C401360D12}" type="presOf" srcId="{8D7FCD9E-1239-4B3F-AB6F-645EB7B07D1C}" destId="{E608B9CC-ED04-4B67-B1E0-D171BDA4F469}" srcOrd="1" destOrd="0" presId="urn:microsoft.com/office/officeart/2008/layout/HorizontalMultiLevelHierarchy"/>
    <dgm:cxn modelId="{7D4B9597-3CA7-4EB0-846F-750F1E9AF030}" type="presOf" srcId="{01AE2A1A-18FF-4317-ACC4-A4C189460BB8}" destId="{51DF8377-09AF-4741-A682-7CB3E32651B3}" srcOrd="1" destOrd="0" presId="urn:microsoft.com/office/officeart/2008/layout/HorizontalMultiLevelHierarchy"/>
    <dgm:cxn modelId="{03C0E097-E967-4952-876B-4661CB04BEAF}" type="presOf" srcId="{96905B79-E6FA-4FC3-85E3-783CAA46D467}" destId="{F9FADFCC-E0CE-4119-8288-0DEC034C36BC}" srcOrd="0" destOrd="0" presId="urn:microsoft.com/office/officeart/2008/layout/HorizontalMultiLevelHierarchy"/>
    <dgm:cxn modelId="{53BF98A4-B24C-4459-8EF2-F8955727573D}" type="presOf" srcId="{D7A0A209-FA84-400B-A2D1-B955679633A3}" destId="{5D7F99FC-68ED-4FF1-ACF6-BCFA6BA5DB61}" srcOrd="0" destOrd="0" presId="urn:microsoft.com/office/officeart/2008/layout/HorizontalMultiLevelHierarchy"/>
    <dgm:cxn modelId="{54B1ACA7-E17D-4255-972C-BBDE7C86C787}" type="presOf" srcId="{01AE2A1A-18FF-4317-ACC4-A4C189460BB8}" destId="{083AF81B-E5C7-4C80-ABB9-A21245B89AFF}" srcOrd="0" destOrd="0" presId="urn:microsoft.com/office/officeart/2008/layout/HorizontalMultiLevelHierarchy"/>
    <dgm:cxn modelId="{802688AC-E08C-45F9-8EF2-7713B2494459}" type="presOf" srcId="{412B4A76-0C2F-40F3-ADBB-A231C6936210}" destId="{C21A1742-E9E2-4584-ABA5-19DB2A30CEF5}" srcOrd="0" destOrd="0" presId="urn:microsoft.com/office/officeart/2008/layout/HorizontalMultiLevelHierarchy"/>
    <dgm:cxn modelId="{7891E7AE-E193-45D6-8D6C-CB1249D3E6DA}" type="presOf" srcId="{6D5ADC18-A05B-4AB2-84A8-21A9D3F886CB}" destId="{9A783F1D-0441-44FE-9E4C-00DC361AF11B}" srcOrd="1" destOrd="0" presId="urn:microsoft.com/office/officeart/2008/layout/HorizontalMultiLevelHierarchy"/>
    <dgm:cxn modelId="{7100C8AF-9D3A-426C-9939-755EC36FF21D}" srcId="{B1E1E5E8-2419-448D-84DB-1F574BCB5AE3}" destId="{412B4A76-0C2F-40F3-ADBB-A231C6936210}" srcOrd="1" destOrd="0" parTransId="{01AE2A1A-18FF-4317-ACC4-A4C189460BB8}" sibTransId="{CAFFCC15-C5EF-42A2-8F8D-3B4FEF269D4F}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7C15A4BE-26DC-458E-8D51-3ED54F7E4866}" type="presOf" srcId="{59DA2AD6-526B-4C46-B221-5ACCA205E399}" destId="{02B1078B-C861-4A85-991A-0BE8582C9474}" srcOrd="0" destOrd="0" presId="urn:microsoft.com/office/officeart/2008/layout/HorizontalMultiLevelHierarchy"/>
    <dgm:cxn modelId="{A48028BF-F16D-4567-819E-B72EC8B6242C}" type="presOf" srcId="{09485769-1B2A-4058-98D6-D316209369B6}" destId="{C494DFD0-EA2A-4D7C-9030-20F8A9CD7AC4}" srcOrd="1" destOrd="0" presId="urn:microsoft.com/office/officeart/2008/layout/HorizontalMultiLevelHierarchy"/>
    <dgm:cxn modelId="{FC50B1BF-1FD7-40FD-96F8-147F07E817C1}" type="presOf" srcId="{8E99034E-47E8-48E7-9313-DADA5ECDA94B}" destId="{1AA5752D-2C67-49F3-A57E-333EDA90289C}" srcOrd="0" destOrd="0" presId="urn:microsoft.com/office/officeart/2008/layout/HorizontalMultiLevelHierarchy"/>
    <dgm:cxn modelId="{A5D4D1C8-4F0B-4918-8C80-0009CEC5B991}" type="presOf" srcId="{B396A4F7-72B4-4071-B16C-A497D6C7DF56}" destId="{AD05D48A-2E7A-4AEA-8928-3138D4BE150C}" srcOrd="0" destOrd="0" presId="urn:microsoft.com/office/officeart/2008/layout/HorizontalMultiLevelHierarchy"/>
    <dgm:cxn modelId="{A3BA13CB-1FE7-40F3-979B-B76477BFE495}" type="presOf" srcId="{8D374EFD-C429-40BC-B28D-EBF5D6FF59BD}" destId="{336F372C-4AD8-46F9-A626-C07047DA5679}" srcOrd="0" destOrd="0" presId="urn:microsoft.com/office/officeart/2008/layout/HorizontalMultiLevelHierarchy"/>
    <dgm:cxn modelId="{00B769D0-087E-4799-8D27-04C14B793AC6}" type="presOf" srcId="{F8D56D89-15AB-47ED-B976-5AD9C0692BB1}" destId="{962CF33E-5BD7-43BB-8C7F-37FBF8EC16DC}" srcOrd="1" destOrd="0" presId="urn:microsoft.com/office/officeart/2008/layout/HorizontalMultiLevelHierarchy"/>
    <dgm:cxn modelId="{886A21D4-3E94-4E03-806B-8EDAC9D9CCAE}" type="presOf" srcId="{2E29BE29-9ED2-4883-B837-BD413B412FCA}" destId="{A7BE8E59-81B2-487D-8E30-8A9C51CE491A}" srcOrd="0" destOrd="0" presId="urn:microsoft.com/office/officeart/2008/layout/HorizontalMultiLevelHierarchy"/>
    <dgm:cxn modelId="{31CE23D6-975F-4A46-9AC5-0115A51DDA43}" type="presOf" srcId="{B1E1E5E8-2419-448D-84DB-1F574BCB5AE3}" destId="{15ABEB43-B7EB-4F45-953A-1DE464807DAA}" srcOrd="0" destOrd="0" presId="urn:microsoft.com/office/officeart/2008/layout/HorizontalMultiLevelHierarchy"/>
    <dgm:cxn modelId="{E63544E3-9544-4475-8255-280CFCE81FFD}" type="presOf" srcId="{9B4542C8-9237-4616-8208-DE4DA92C1E72}" destId="{F00D1ECA-B56A-4172-945D-DB3E877937F5}" srcOrd="0" destOrd="0" presId="urn:microsoft.com/office/officeart/2008/layout/HorizontalMultiLevelHierarchy"/>
    <dgm:cxn modelId="{7C8C52E4-8D36-445A-8154-CF0C09F05738}" type="presOf" srcId="{17A1618D-5580-4E8C-9302-6673985A4E46}" destId="{C6F84176-FD74-44EC-8682-D57ADA272165}" srcOrd="0" destOrd="0" presId="urn:microsoft.com/office/officeart/2008/layout/HorizontalMultiLevelHierarchy"/>
    <dgm:cxn modelId="{B964DEEB-A96A-4F97-BFBC-D75C10A678AB}" type="presOf" srcId="{378240E3-4E7D-4389-953B-31118F1E5A21}" destId="{C9574633-0423-4675-AD67-F9A97E8B9A5B}" srcOrd="0" destOrd="0" presId="urn:microsoft.com/office/officeart/2008/layout/HorizontalMultiLevelHierarchy"/>
    <dgm:cxn modelId="{E7D89CF1-8602-4318-B7CB-2CB7CC82F57C}" srcId="{96905B79-E6FA-4FC3-85E3-783CAA46D467}" destId="{17A1618D-5580-4E8C-9302-6673985A4E46}" srcOrd="0" destOrd="0" parTransId="{6D5ADC18-A05B-4AB2-84A8-21A9D3F886CB}" sibTransId="{3BB97AA2-62F7-4512-B7EF-F953012A57E3}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0399DEF8-8C24-4CC0-90EE-0A487C0D0EB0}" type="presOf" srcId="{22B125E8-6042-4B49-9B04-D9DCAD558131}" destId="{3D946DF4-214F-4270-92A2-2B79C627DB93}" srcOrd="1" destOrd="0" presId="urn:microsoft.com/office/officeart/2008/layout/HorizontalMultiLevelHierarchy"/>
    <dgm:cxn modelId="{D459B4F9-27B3-44E7-A5F0-2BB662BF8405}" type="presOf" srcId="{89347B9B-8032-4251-AE3E-608159D72A6D}" destId="{B12D6EA5-D5C9-4ED5-8F6A-8B07CE9E090B}" srcOrd="0" destOrd="0" presId="urn:microsoft.com/office/officeart/2008/layout/HorizontalMultiLevelHierarchy"/>
    <dgm:cxn modelId="{6D57DDFD-3E40-4FCB-86AA-BE24317C3519}" type="presOf" srcId="{F8D56D89-15AB-47ED-B976-5AD9C0692BB1}" destId="{F22AF853-425E-4BA0-A460-194F37CF671E}" srcOrd="0" destOrd="0" presId="urn:microsoft.com/office/officeart/2008/layout/HorizontalMultiLevelHierarchy"/>
    <dgm:cxn modelId="{6E535D42-52A3-4E76-935B-A64676CA9892}" type="presParOf" srcId="{AD05D48A-2E7A-4AEA-8928-3138D4BE150C}" destId="{A23CB050-D52D-4558-AA1E-3FB648F7D545}" srcOrd="0" destOrd="0" presId="urn:microsoft.com/office/officeart/2008/layout/HorizontalMultiLevelHierarchy"/>
    <dgm:cxn modelId="{CDBE06B3-C0C4-4523-9FCC-22D9EA42BD5D}" type="presParOf" srcId="{A23CB050-D52D-4558-AA1E-3FB648F7D545}" destId="{F00D1ECA-B56A-4172-945D-DB3E877937F5}" srcOrd="0" destOrd="0" presId="urn:microsoft.com/office/officeart/2008/layout/HorizontalMultiLevelHierarchy"/>
    <dgm:cxn modelId="{C89C2651-C716-4B46-B029-456D3B754122}" type="presParOf" srcId="{A23CB050-D52D-4558-AA1E-3FB648F7D545}" destId="{09EF8196-807E-4D34-A9A2-0A1C2BE5AE99}" srcOrd="1" destOrd="0" presId="urn:microsoft.com/office/officeart/2008/layout/HorizontalMultiLevelHierarchy"/>
    <dgm:cxn modelId="{1DEFDCE9-E14E-48A9-8FAA-670B611EB2D5}" type="presParOf" srcId="{09EF8196-807E-4D34-A9A2-0A1C2BE5AE99}" destId="{02B1078B-C861-4A85-991A-0BE8582C9474}" srcOrd="0" destOrd="0" presId="urn:microsoft.com/office/officeart/2008/layout/HorizontalMultiLevelHierarchy"/>
    <dgm:cxn modelId="{2C37C76C-97A6-4361-908D-02FE7555EC38}" type="presParOf" srcId="{02B1078B-C861-4A85-991A-0BE8582C9474}" destId="{252481D6-22E2-4F31-BAD9-76BC4169DBF8}" srcOrd="0" destOrd="0" presId="urn:microsoft.com/office/officeart/2008/layout/HorizontalMultiLevelHierarchy"/>
    <dgm:cxn modelId="{DE453A0C-6B72-48CA-934E-867756C1AEF9}" type="presParOf" srcId="{09EF8196-807E-4D34-A9A2-0A1C2BE5AE99}" destId="{A0AACCF1-07B0-47D9-BDBB-244C5CA394AC}" srcOrd="1" destOrd="0" presId="urn:microsoft.com/office/officeart/2008/layout/HorizontalMultiLevelHierarchy"/>
    <dgm:cxn modelId="{46E076CB-3BC0-4F21-B84F-835DCDE44B33}" type="presParOf" srcId="{A0AACCF1-07B0-47D9-BDBB-244C5CA394AC}" destId="{336F372C-4AD8-46F9-A626-C07047DA5679}" srcOrd="0" destOrd="0" presId="urn:microsoft.com/office/officeart/2008/layout/HorizontalMultiLevelHierarchy"/>
    <dgm:cxn modelId="{EEA46BE4-1F03-445E-B8A1-725E904E5DC7}" type="presParOf" srcId="{A0AACCF1-07B0-47D9-BDBB-244C5CA394AC}" destId="{2DB30A1A-BEE1-4939-A8E5-DD35BEA91468}" srcOrd="1" destOrd="0" presId="urn:microsoft.com/office/officeart/2008/layout/HorizontalMultiLevelHierarchy"/>
    <dgm:cxn modelId="{6D6C7DF9-9127-4387-ACB2-CD457E5A188A}" type="presParOf" srcId="{2DB30A1A-BEE1-4939-A8E5-DD35BEA91468}" destId="{85E9E084-CBEF-4A33-BB5D-570E37C578B8}" srcOrd="0" destOrd="0" presId="urn:microsoft.com/office/officeart/2008/layout/HorizontalMultiLevelHierarchy"/>
    <dgm:cxn modelId="{09D32E93-9E0B-44DA-9B62-E07D8C228D15}" type="presParOf" srcId="{85E9E084-CBEF-4A33-BB5D-570E37C578B8}" destId="{E0DC3FE5-5BBD-4EF5-9DE1-D4D104147865}" srcOrd="0" destOrd="0" presId="urn:microsoft.com/office/officeart/2008/layout/HorizontalMultiLevelHierarchy"/>
    <dgm:cxn modelId="{6F7B5194-D7DE-418F-9179-0CB65556058C}" type="presParOf" srcId="{2DB30A1A-BEE1-4939-A8E5-DD35BEA91468}" destId="{DF658542-513F-486F-93C8-36AE50FC0A77}" srcOrd="1" destOrd="0" presId="urn:microsoft.com/office/officeart/2008/layout/HorizontalMultiLevelHierarchy"/>
    <dgm:cxn modelId="{B30A4FED-3DB6-4CC2-9AB6-4BCCE37C3603}" type="presParOf" srcId="{DF658542-513F-486F-93C8-36AE50FC0A77}" destId="{5D7F99FC-68ED-4FF1-ACF6-BCFA6BA5DB61}" srcOrd="0" destOrd="0" presId="urn:microsoft.com/office/officeart/2008/layout/HorizontalMultiLevelHierarchy"/>
    <dgm:cxn modelId="{FD6BC139-5185-4F84-87AF-2AB2A043EDB6}" type="presParOf" srcId="{DF658542-513F-486F-93C8-36AE50FC0A77}" destId="{A0BABFF1-D121-4D48-9A3E-F7745DF5F4E3}" srcOrd="1" destOrd="0" presId="urn:microsoft.com/office/officeart/2008/layout/HorizontalMultiLevelHierarchy"/>
    <dgm:cxn modelId="{90625C10-C2B7-4E89-8FCC-BE8448ED9462}" type="presParOf" srcId="{A0BABFF1-D121-4D48-9A3E-F7745DF5F4E3}" destId="{1A908FE3-DE3B-4993-9C2E-0DD13EB4F031}" srcOrd="0" destOrd="0" presId="urn:microsoft.com/office/officeart/2008/layout/HorizontalMultiLevelHierarchy"/>
    <dgm:cxn modelId="{29F6BC0D-F34F-4EBF-AEF7-55C6E797712C}" type="presParOf" srcId="{1A908FE3-DE3B-4993-9C2E-0DD13EB4F031}" destId="{4082810F-D21C-4458-963F-A0A970E4B3D0}" srcOrd="0" destOrd="0" presId="urn:microsoft.com/office/officeart/2008/layout/HorizontalMultiLevelHierarchy"/>
    <dgm:cxn modelId="{15856879-EBCC-4914-9CE2-17A138DFF6DA}" type="presParOf" srcId="{A0BABFF1-D121-4D48-9A3E-F7745DF5F4E3}" destId="{489BA095-07EF-4282-8941-AD32576AAF6E}" srcOrd="1" destOrd="0" presId="urn:microsoft.com/office/officeart/2008/layout/HorizontalMultiLevelHierarchy"/>
    <dgm:cxn modelId="{9F4BC231-3814-4606-A701-F7467D207041}" type="presParOf" srcId="{489BA095-07EF-4282-8941-AD32576AAF6E}" destId="{7199B0A7-0A26-436C-B743-468EB35BDA9D}" srcOrd="0" destOrd="0" presId="urn:microsoft.com/office/officeart/2008/layout/HorizontalMultiLevelHierarchy"/>
    <dgm:cxn modelId="{74B4FE50-C079-446C-87A2-B537937C831C}" type="presParOf" srcId="{489BA095-07EF-4282-8941-AD32576AAF6E}" destId="{A5A0877F-129C-455E-A0D2-A6EB73605FFB}" srcOrd="1" destOrd="0" presId="urn:microsoft.com/office/officeart/2008/layout/HorizontalMultiLevelHierarchy"/>
    <dgm:cxn modelId="{D7CC9DE7-329D-40D9-A34C-0E51377808EE}" type="presParOf" srcId="{2DB30A1A-BEE1-4939-A8E5-DD35BEA91468}" destId="{1AA5752D-2C67-49F3-A57E-333EDA90289C}" srcOrd="2" destOrd="0" presId="urn:microsoft.com/office/officeart/2008/layout/HorizontalMultiLevelHierarchy"/>
    <dgm:cxn modelId="{F4628669-509C-49C3-9028-F427B5A6DDFD}" type="presParOf" srcId="{1AA5752D-2C67-49F3-A57E-333EDA90289C}" destId="{BDBF5D9E-DA48-4CCE-AA5B-0C0927B977CC}" srcOrd="0" destOrd="0" presId="urn:microsoft.com/office/officeart/2008/layout/HorizontalMultiLevelHierarchy"/>
    <dgm:cxn modelId="{49ECA621-F948-40E1-9C3F-5E42BB32DE27}" type="presParOf" srcId="{2DB30A1A-BEE1-4939-A8E5-DD35BEA91468}" destId="{9917AB0D-31C5-4A58-BDC1-4EE9D3E975C5}" srcOrd="3" destOrd="0" presId="urn:microsoft.com/office/officeart/2008/layout/HorizontalMultiLevelHierarchy"/>
    <dgm:cxn modelId="{A65BF3D1-A748-4E2B-BA9F-8C9B16A6B4B8}" type="presParOf" srcId="{9917AB0D-31C5-4A58-BDC1-4EE9D3E975C5}" destId="{F9FADFCC-E0CE-4119-8288-0DEC034C36BC}" srcOrd="0" destOrd="0" presId="urn:microsoft.com/office/officeart/2008/layout/HorizontalMultiLevelHierarchy"/>
    <dgm:cxn modelId="{DBBCAA8F-BA8A-4706-A3B7-111C062A7DDF}" type="presParOf" srcId="{9917AB0D-31C5-4A58-BDC1-4EE9D3E975C5}" destId="{F0EA02E3-5595-440E-B5F1-9C1160AA37B6}" srcOrd="1" destOrd="0" presId="urn:microsoft.com/office/officeart/2008/layout/HorizontalMultiLevelHierarchy"/>
    <dgm:cxn modelId="{4EF25FDE-5BC1-4B1E-A372-8417150210BA}" type="presParOf" srcId="{F0EA02E3-5595-440E-B5F1-9C1160AA37B6}" destId="{54C5966B-DDC5-4890-ACE9-9BCAFB93DB34}" srcOrd="0" destOrd="0" presId="urn:microsoft.com/office/officeart/2008/layout/HorizontalMultiLevelHierarchy"/>
    <dgm:cxn modelId="{49CA729D-4A6C-4C1E-93EA-C84C0CFF1751}" type="presParOf" srcId="{54C5966B-DDC5-4890-ACE9-9BCAFB93DB34}" destId="{9A783F1D-0441-44FE-9E4C-00DC361AF11B}" srcOrd="0" destOrd="0" presId="urn:microsoft.com/office/officeart/2008/layout/HorizontalMultiLevelHierarchy"/>
    <dgm:cxn modelId="{29871157-B59A-4BD2-9978-7D2CAE326046}" type="presParOf" srcId="{F0EA02E3-5595-440E-B5F1-9C1160AA37B6}" destId="{6D5D5A9C-C326-4DE1-8932-1F09C730AD02}" srcOrd="1" destOrd="0" presId="urn:microsoft.com/office/officeart/2008/layout/HorizontalMultiLevelHierarchy"/>
    <dgm:cxn modelId="{31E1658F-1E03-484B-8BC6-E7F9222A318A}" type="presParOf" srcId="{6D5D5A9C-C326-4DE1-8932-1F09C730AD02}" destId="{C6F84176-FD74-44EC-8682-D57ADA272165}" srcOrd="0" destOrd="0" presId="urn:microsoft.com/office/officeart/2008/layout/HorizontalMultiLevelHierarchy"/>
    <dgm:cxn modelId="{E2566B07-5B9C-40E0-9780-957AC8683CE8}" type="presParOf" srcId="{6D5D5A9C-C326-4DE1-8932-1F09C730AD02}" destId="{0638196E-9D24-4272-B6FA-C5D1185C1FE9}" srcOrd="1" destOrd="0" presId="urn:microsoft.com/office/officeart/2008/layout/HorizontalMultiLevelHierarchy"/>
    <dgm:cxn modelId="{435D4C73-4F78-42CF-B012-DA5CC9C40F83}" type="presParOf" srcId="{09EF8196-807E-4D34-A9A2-0A1C2BE5AE99}" destId="{3840D35A-7080-4D1F-B9CE-5C12C9D64AB7}" srcOrd="2" destOrd="0" presId="urn:microsoft.com/office/officeart/2008/layout/HorizontalMultiLevelHierarchy"/>
    <dgm:cxn modelId="{DCB8FA0F-518B-49EA-A9DC-78F93AEA0970}" type="presParOf" srcId="{3840D35A-7080-4D1F-B9CE-5C12C9D64AB7}" destId="{E608B9CC-ED04-4B67-B1E0-D171BDA4F469}" srcOrd="0" destOrd="0" presId="urn:microsoft.com/office/officeart/2008/layout/HorizontalMultiLevelHierarchy"/>
    <dgm:cxn modelId="{F66FD4FB-2DE6-42A4-A533-12587C58E4F8}" type="presParOf" srcId="{09EF8196-807E-4D34-A9A2-0A1C2BE5AE99}" destId="{E108E535-96C0-4AC2-84ED-69D108716E80}" srcOrd="3" destOrd="0" presId="urn:microsoft.com/office/officeart/2008/layout/HorizontalMultiLevelHierarchy"/>
    <dgm:cxn modelId="{BD132165-7E55-467D-821E-5A654F106621}" type="presParOf" srcId="{E108E535-96C0-4AC2-84ED-69D108716E80}" destId="{15ABEB43-B7EB-4F45-953A-1DE464807DAA}" srcOrd="0" destOrd="0" presId="urn:microsoft.com/office/officeart/2008/layout/HorizontalMultiLevelHierarchy"/>
    <dgm:cxn modelId="{2C6BF43D-9D7F-4859-8EBC-4BB0E04F8173}" type="presParOf" srcId="{E108E535-96C0-4AC2-84ED-69D108716E80}" destId="{2918FA2F-5003-4D93-A17B-A938A18870DB}" srcOrd="1" destOrd="0" presId="urn:microsoft.com/office/officeart/2008/layout/HorizontalMultiLevelHierarchy"/>
    <dgm:cxn modelId="{2B377B3A-5042-444E-89B4-9AB74FBF7B13}" type="presParOf" srcId="{2918FA2F-5003-4D93-A17B-A938A18870DB}" destId="{8DA3A43D-AC44-4558-87EF-0A6A66EE686A}" srcOrd="0" destOrd="0" presId="urn:microsoft.com/office/officeart/2008/layout/HorizontalMultiLevelHierarchy"/>
    <dgm:cxn modelId="{4A11EC0A-FFAB-47BC-B861-74E429306400}" type="presParOf" srcId="{8DA3A43D-AC44-4558-87EF-0A6A66EE686A}" destId="{C494DFD0-EA2A-4D7C-9030-20F8A9CD7AC4}" srcOrd="0" destOrd="0" presId="urn:microsoft.com/office/officeart/2008/layout/HorizontalMultiLevelHierarchy"/>
    <dgm:cxn modelId="{0D70DAAE-FBCF-4014-BBF3-20C84A66867E}" type="presParOf" srcId="{2918FA2F-5003-4D93-A17B-A938A18870DB}" destId="{54D59AE7-DF4D-49A7-8DB7-F1ECDD2EA04D}" srcOrd="1" destOrd="0" presId="urn:microsoft.com/office/officeart/2008/layout/HorizontalMultiLevelHierarchy"/>
    <dgm:cxn modelId="{00FEEA09-5AE0-4598-9FE4-83F269307130}" type="presParOf" srcId="{54D59AE7-DF4D-49A7-8DB7-F1ECDD2EA04D}" destId="{6CAA725D-ABA0-4E25-9BA4-250E9AC02801}" srcOrd="0" destOrd="0" presId="urn:microsoft.com/office/officeart/2008/layout/HorizontalMultiLevelHierarchy"/>
    <dgm:cxn modelId="{C2A3532A-7E3E-4DBC-A187-BF040EFA75A4}" type="presParOf" srcId="{54D59AE7-DF4D-49A7-8DB7-F1ECDD2EA04D}" destId="{4AE92F8A-D8C2-47F8-841D-E908688EB2EF}" srcOrd="1" destOrd="0" presId="urn:microsoft.com/office/officeart/2008/layout/HorizontalMultiLevelHierarchy"/>
    <dgm:cxn modelId="{8F8B67A3-4BDF-4986-9537-E7DEC5E53270}" type="presParOf" srcId="{4AE92F8A-D8C2-47F8-841D-E908688EB2EF}" destId="{F22AF853-425E-4BA0-A460-194F37CF671E}" srcOrd="0" destOrd="0" presId="urn:microsoft.com/office/officeart/2008/layout/HorizontalMultiLevelHierarchy"/>
    <dgm:cxn modelId="{D49D87E4-5611-4E04-A835-9EBD4EEBF9C4}" type="presParOf" srcId="{F22AF853-425E-4BA0-A460-194F37CF671E}" destId="{962CF33E-5BD7-43BB-8C7F-37FBF8EC16DC}" srcOrd="0" destOrd="0" presId="urn:microsoft.com/office/officeart/2008/layout/HorizontalMultiLevelHierarchy"/>
    <dgm:cxn modelId="{F41B3487-9611-4000-B2DF-D88A71B8518D}" type="presParOf" srcId="{4AE92F8A-D8C2-47F8-841D-E908688EB2EF}" destId="{F48CA30D-4676-4582-89DD-0D0BF682700F}" srcOrd="1" destOrd="0" presId="urn:microsoft.com/office/officeart/2008/layout/HorizontalMultiLevelHierarchy"/>
    <dgm:cxn modelId="{82526099-E6A4-4F58-AA04-D737B6E68616}" type="presParOf" srcId="{F48CA30D-4676-4582-89DD-0D0BF682700F}" destId="{C9574633-0423-4675-AD67-F9A97E8B9A5B}" srcOrd="0" destOrd="0" presId="urn:microsoft.com/office/officeart/2008/layout/HorizontalMultiLevelHierarchy"/>
    <dgm:cxn modelId="{09640E96-FB1F-41B4-AD5A-9FD7237E2EF9}" type="presParOf" srcId="{F48CA30D-4676-4582-89DD-0D0BF682700F}" destId="{D17D397D-B0AC-47A7-95F9-D87A5B1713A6}" srcOrd="1" destOrd="0" presId="urn:microsoft.com/office/officeart/2008/layout/HorizontalMultiLevelHierarchy"/>
    <dgm:cxn modelId="{E9F40EF7-510F-4BA0-B71C-ED6C43985A54}" type="presParOf" srcId="{2918FA2F-5003-4D93-A17B-A938A18870DB}" destId="{083AF81B-E5C7-4C80-ABB9-A21245B89AFF}" srcOrd="2" destOrd="0" presId="urn:microsoft.com/office/officeart/2008/layout/HorizontalMultiLevelHierarchy"/>
    <dgm:cxn modelId="{E8D1A9E4-5C4D-44AB-85D2-00FCB7019B63}" type="presParOf" srcId="{083AF81B-E5C7-4C80-ABB9-A21245B89AFF}" destId="{51DF8377-09AF-4741-A682-7CB3E32651B3}" srcOrd="0" destOrd="0" presId="urn:microsoft.com/office/officeart/2008/layout/HorizontalMultiLevelHierarchy"/>
    <dgm:cxn modelId="{51DF5667-3CDD-463D-A9A6-8034A0A82E39}" type="presParOf" srcId="{2918FA2F-5003-4D93-A17B-A938A18870DB}" destId="{C9F1AE46-005A-4418-B9B9-74862060A3FB}" srcOrd="3" destOrd="0" presId="urn:microsoft.com/office/officeart/2008/layout/HorizontalMultiLevelHierarchy"/>
    <dgm:cxn modelId="{78C3BFD4-4DEE-41FA-B24F-4F709F65FE2B}" type="presParOf" srcId="{C9F1AE46-005A-4418-B9B9-74862060A3FB}" destId="{C21A1742-E9E2-4584-ABA5-19DB2A30CEF5}" srcOrd="0" destOrd="0" presId="urn:microsoft.com/office/officeart/2008/layout/HorizontalMultiLevelHierarchy"/>
    <dgm:cxn modelId="{9E4DBDF2-4AD2-4CF3-9ADF-9279C5083527}" type="presParOf" srcId="{C9F1AE46-005A-4418-B9B9-74862060A3FB}" destId="{2ADCC94B-22FD-4BC9-A701-24E456F0F787}" srcOrd="1" destOrd="0" presId="urn:microsoft.com/office/officeart/2008/layout/HorizontalMultiLevelHierarchy"/>
    <dgm:cxn modelId="{4FA7C9AA-6F83-46EB-9FAA-2CCBEAA2521F}" type="presParOf" srcId="{2ADCC94B-22FD-4BC9-A701-24E456F0F787}" destId="{2BB8D96B-017C-4E80-8370-429C36286036}" srcOrd="0" destOrd="0" presId="urn:microsoft.com/office/officeart/2008/layout/HorizontalMultiLevelHierarchy"/>
    <dgm:cxn modelId="{A1039BBD-DFD3-4209-9DC7-7A765F18DEE3}" type="presParOf" srcId="{2BB8D96B-017C-4E80-8370-429C36286036}" destId="{63EA57E5-025E-4BF5-995D-0085B84FA46F}" srcOrd="0" destOrd="0" presId="urn:microsoft.com/office/officeart/2008/layout/HorizontalMultiLevelHierarchy"/>
    <dgm:cxn modelId="{12EE9928-4D0F-49FC-BA13-4EA48A610392}" type="presParOf" srcId="{2ADCC94B-22FD-4BC9-A701-24E456F0F787}" destId="{7F92CB11-AE27-4ECE-AC65-F4DC8B5EC204}" srcOrd="1" destOrd="0" presId="urn:microsoft.com/office/officeart/2008/layout/HorizontalMultiLevelHierarchy"/>
    <dgm:cxn modelId="{342EC31F-F71E-44EB-95D2-216E0B606B53}" type="presParOf" srcId="{7F92CB11-AE27-4ECE-AC65-F4DC8B5EC204}" destId="{B12D6EA5-D5C9-4ED5-8F6A-8B07CE9E090B}" srcOrd="0" destOrd="0" presId="urn:microsoft.com/office/officeart/2008/layout/HorizontalMultiLevelHierarchy"/>
    <dgm:cxn modelId="{72B9562A-62FA-41EE-B696-2DA49D36F15E}" type="presParOf" srcId="{7F92CB11-AE27-4ECE-AC65-F4DC8B5EC204}" destId="{07DA25E3-523D-4799-A373-B2F3756BD40C}" srcOrd="1" destOrd="0" presId="urn:microsoft.com/office/officeart/2008/layout/HorizontalMultiLevelHierarchy"/>
    <dgm:cxn modelId="{673FAACA-556D-46FF-9B53-2BCA7AC9172D}" type="presParOf" srcId="{2918FA2F-5003-4D93-A17B-A938A18870DB}" destId="{E05E651C-CF68-4FBC-8DF2-CBF94160ABE2}" srcOrd="4" destOrd="0" presId="urn:microsoft.com/office/officeart/2008/layout/HorizontalMultiLevelHierarchy"/>
    <dgm:cxn modelId="{72E455E5-9C32-4ABC-B0A2-2542BB46835D}" type="presParOf" srcId="{E05E651C-CF68-4FBC-8DF2-CBF94160ABE2}" destId="{07A8800A-EF52-4865-A349-9A83047DF194}" srcOrd="0" destOrd="0" presId="urn:microsoft.com/office/officeart/2008/layout/HorizontalMultiLevelHierarchy"/>
    <dgm:cxn modelId="{F79FB779-A96E-46A9-804C-E1D2019F065D}" type="presParOf" srcId="{2918FA2F-5003-4D93-A17B-A938A18870DB}" destId="{A626FCBB-2325-49C0-8B41-9D94368FBC65}" srcOrd="5" destOrd="0" presId="urn:microsoft.com/office/officeart/2008/layout/HorizontalMultiLevelHierarchy"/>
    <dgm:cxn modelId="{9E951FE5-E211-4378-B4A8-17C81A9E825B}" type="presParOf" srcId="{A626FCBB-2325-49C0-8B41-9D94368FBC65}" destId="{A7BE8E59-81B2-487D-8E30-8A9C51CE491A}" srcOrd="0" destOrd="0" presId="urn:microsoft.com/office/officeart/2008/layout/HorizontalMultiLevelHierarchy"/>
    <dgm:cxn modelId="{4B2AA1E6-F788-43A0-9D61-54074354F2EE}" type="presParOf" srcId="{A626FCBB-2325-49C0-8B41-9D94368FBC65}" destId="{E8F791E8-3608-4542-A974-9547AC9C91C4}" srcOrd="1" destOrd="0" presId="urn:microsoft.com/office/officeart/2008/layout/HorizontalMultiLevelHierarchy"/>
    <dgm:cxn modelId="{F57F9FEE-2CEF-4EFC-A668-D476B9C6CE1E}" type="presParOf" srcId="{E8F791E8-3608-4542-A974-9547AC9C91C4}" destId="{C21CC1C1-A8F9-4FD1-A40B-F4AA6A1846F7}" srcOrd="0" destOrd="0" presId="urn:microsoft.com/office/officeart/2008/layout/HorizontalMultiLevelHierarchy"/>
    <dgm:cxn modelId="{49A05D0C-00F3-4784-B85E-767F7A04A60B}" type="presParOf" srcId="{C21CC1C1-A8F9-4FD1-A40B-F4AA6A1846F7}" destId="{3D946DF4-214F-4270-92A2-2B79C627DB93}" srcOrd="0" destOrd="0" presId="urn:microsoft.com/office/officeart/2008/layout/HorizontalMultiLevelHierarchy"/>
    <dgm:cxn modelId="{35BD3B34-7D49-4584-AFFB-49DB2BE3EFB8}" type="presParOf" srcId="{E8F791E8-3608-4542-A974-9547AC9C91C4}" destId="{CEFEB9CB-134F-48A9-9001-D865FEF1F043}" srcOrd="1" destOrd="0" presId="urn:microsoft.com/office/officeart/2008/layout/HorizontalMultiLevelHierarchy"/>
    <dgm:cxn modelId="{DC6299C8-0B90-47E5-A008-7C663F108D46}" type="presParOf" srcId="{CEFEB9CB-134F-48A9-9001-D865FEF1F043}" destId="{8EAF0C8D-8874-44EB-8B3F-59C169AB5A45}" srcOrd="0" destOrd="0" presId="urn:microsoft.com/office/officeart/2008/layout/HorizontalMultiLevelHierarchy"/>
    <dgm:cxn modelId="{A7BF75C4-27CD-4E9F-950C-7EEE8006FB35}" type="presParOf" srcId="{CEFEB9CB-134F-48A9-9001-D865FEF1F043}" destId="{37CE19DB-C94A-444B-9884-2614DD90D91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B7E952-CECF-4003-BD06-1A1C8B9162D0}" type="doc">
      <dgm:prSet loTypeId="urn:microsoft.com/office/officeart/2005/8/layout/radial3" loCatId="cycl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88742884-07B0-4E7C-A269-9D0F34725824}">
      <dgm:prSet phldrT="[Text]" custT="1"/>
      <dgm:spPr/>
      <dgm:t>
        <a:bodyPr/>
        <a:lstStyle/>
        <a:p>
          <a:r>
            <a:rPr lang="en-GB" sz="2000" b="0" dirty="0">
              <a:latin typeface="Arial Rounded MT Bold" panose="020F0704030504030204" pitchFamily="34" charset="0"/>
            </a:rPr>
            <a:t>Parts of Information System</a:t>
          </a:r>
          <a:endParaRPr lang="en-IN" sz="2000" b="0" dirty="0">
            <a:latin typeface="Arial Rounded MT Bold" panose="020F0704030504030204" pitchFamily="34" charset="0"/>
          </a:endParaRPr>
        </a:p>
      </dgm:t>
    </dgm:pt>
    <dgm:pt modelId="{93754449-D376-4DCA-9A53-73133E13C755}" type="parTrans" cxnId="{791FEB49-646F-4175-B260-98007F0D6860}">
      <dgm:prSet/>
      <dgm:spPr/>
      <dgm:t>
        <a:bodyPr/>
        <a:lstStyle/>
        <a:p>
          <a:endParaRPr lang="en-IN"/>
        </a:p>
      </dgm:t>
    </dgm:pt>
    <dgm:pt modelId="{47373F26-A9CA-4C76-9EEA-E6CD50118701}" type="sibTrans" cxnId="{791FEB49-646F-4175-B260-98007F0D6860}">
      <dgm:prSet/>
      <dgm:spPr/>
      <dgm:t>
        <a:bodyPr/>
        <a:lstStyle/>
        <a:p>
          <a:endParaRPr lang="en-IN"/>
        </a:p>
      </dgm:t>
    </dgm:pt>
    <dgm:pt modelId="{378C36C6-2454-4A38-BD35-3BB3DBEE9E21}">
      <dgm:prSet phldrT="[Text]" custT="1"/>
      <dgm:spPr/>
      <dgm:t>
        <a:bodyPr/>
        <a:lstStyle/>
        <a:p>
          <a:r>
            <a:rPr lang="en-GB" sz="1800" dirty="0"/>
            <a:t>People</a:t>
          </a:r>
          <a:endParaRPr lang="en-IN" sz="1800" dirty="0"/>
        </a:p>
      </dgm:t>
    </dgm:pt>
    <dgm:pt modelId="{5AC2FDBF-3520-4F3C-B2A0-DD9B6B9E2270}" type="parTrans" cxnId="{96E4B668-A14B-4AED-8010-EE29FD0558AA}">
      <dgm:prSet/>
      <dgm:spPr/>
      <dgm:t>
        <a:bodyPr/>
        <a:lstStyle/>
        <a:p>
          <a:endParaRPr lang="en-IN"/>
        </a:p>
      </dgm:t>
    </dgm:pt>
    <dgm:pt modelId="{A6F7EAAD-2318-4C26-824A-8AFDCCD2CB9F}" type="sibTrans" cxnId="{96E4B668-A14B-4AED-8010-EE29FD0558AA}">
      <dgm:prSet/>
      <dgm:spPr/>
      <dgm:t>
        <a:bodyPr/>
        <a:lstStyle/>
        <a:p>
          <a:endParaRPr lang="en-IN"/>
        </a:p>
      </dgm:t>
    </dgm:pt>
    <dgm:pt modelId="{F11FCD9F-AD47-4789-AAB3-B8422265238A}">
      <dgm:prSet custT="1"/>
      <dgm:spPr/>
      <dgm:t>
        <a:bodyPr/>
        <a:lstStyle/>
        <a:p>
          <a:r>
            <a:rPr lang="en-GB" sz="1800" dirty="0"/>
            <a:t>Procedure</a:t>
          </a:r>
          <a:endParaRPr lang="en-IN" sz="1800" dirty="0"/>
        </a:p>
      </dgm:t>
    </dgm:pt>
    <dgm:pt modelId="{E42AD2D3-EF59-4CA1-9E13-D85E93B3F514}" type="parTrans" cxnId="{A3DA91AE-AAB5-4B5D-8CB2-DCBF4347C989}">
      <dgm:prSet/>
      <dgm:spPr/>
      <dgm:t>
        <a:bodyPr/>
        <a:lstStyle/>
        <a:p>
          <a:endParaRPr lang="en-IN"/>
        </a:p>
      </dgm:t>
    </dgm:pt>
    <dgm:pt modelId="{D777B31D-DB62-44AA-BE8F-EB8865D4A219}" type="sibTrans" cxnId="{A3DA91AE-AAB5-4B5D-8CB2-DCBF4347C989}">
      <dgm:prSet/>
      <dgm:spPr/>
      <dgm:t>
        <a:bodyPr/>
        <a:lstStyle/>
        <a:p>
          <a:endParaRPr lang="en-IN"/>
        </a:p>
      </dgm:t>
    </dgm:pt>
    <dgm:pt modelId="{97E9409E-CC29-4B14-B94C-8C45F6FA7716}">
      <dgm:prSet custT="1"/>
      <dgm:spPr/>
      <dgm:t>
        <a:bodyPr/>
        <a:lstStyle/>
        <a:p>
          <a:r>
            <a:rPr lang="en-GB" sz="1800" dirty="0"/>
            <a:t>Software</a:t>
          </a:r>
          <a:endParaRPr lang="en-IN" sz="1800" dirty="0"/>
        </a:p>
      </dgm:t>
    </dgm:pt>
    <dgm:pt modelId="{23E87C91-C78C-46EB-956C-5A2AA83DF32D}" type="parTrans" cxnId="{9B612F75-1BDB-4BBF-BD90-C5A8B359BC5A}">
      <dgm:prSet/>
      <dgm:spPr/>
      <dgm:t>
        <a:bodyPr/>
        <a:lstStyle/>
        <a:p>
          <a:endParaRPr lang="en-IN"/>
        </a:p>
      </dgm:t>
    </dgm:pt>
    <dgm:pt modelId="{4CA9902A-3D15-48FD-8050-2049F445507A}" type="sibTrans" cxnId="{9B612F75-1BDB-4BBF-BD90-C5A8B359BC5A}">
      <dgm:prSet/>
      <dgm:spPr/>
      <dgm:t>
        <a:bodyPr/>
        <a:lstStyle/>
        <a:p>
          <a:endParaRPr lang="en-IN"/>
        </a:p>
      </dgm:t>
    </dgm:pt>
    <dgm:pt modelId="{4087068A-BF5E-488B-A8C4-A27331A9B363}">
      <dgm:prSet custT="1"/>
      <dgm:spPr/>
      <dgm:t>
        <a:bodyPr/>
        <a:lstStyle/>
        <a:p>
          <a:r>
            <a:rPr lang="en-GB" sz="1800" dirty="0"/>
            <a:t>Hardware</a:t>
          </a:r>
          <a:endParaRPr lang="en-IN" sz="1800" dirty="0"/>
        </a:p>
      </dgm:t>
    </dgm:pt>
    <dgm:pt modelId="{4330D28A-B6C4-4932-AA3B-A838734A27AD}" type="parTrans" cxnId="{39E37C8C-6AFD-4CA8-A6F4-287FF34A1549}">
      <dgm:prSet/>
      <dgm:spPr/>
      <dgm:t>
        <a:bodyPr/>
        <a:lstStyle/>
        <a:p>
          <a:endParaRPr lang="en-IN"/>
        </a:p>
      </dgm:t>
    </dgm:pt>
    <dgm:pt modelId="{05BC92CF-9A86-479A-84A3-CAFDDB9D0B86}" type="sibTrans" cxnId="{39E37C8C-6AFD-4CA8-A6F4-287FF34A1549}">
      <dgm:prSet/>
      <dgm:spPr/>
      <dgm:t>
        <a:bodyPr/>
        <a:lstStyle/>
        <a:p>
          <a:endParaRPr lang="en-IN"/>
        </a:p>
      </dgm:t>
    </dgm:pt>
    <dgm:pt modelId="{619E06A0-FBEB-4727-B314-0AE0BB76F579}">
      <dgm:prSet custT="1"/>
      <dgm:spPr/>
      <dgm:t>
        <a:bodyPr/>
        <a:lstStyle/>
        <a:p>
          <a:r>
            <a:rPr lang="en-GB" sz="1800" dirty="0"/>
            <a:t>Data</a:t>
          </a:r>
          <a:endParaRPr lang="en-IN" sz="1800" dirty="0"/>
        </a:p>
      </dgm:t>
    </dgm:pt>
    <dgm:pt modelId="{D46D46B3-70FF-45F5-8ADF-F8F33307FA53}" type="parTrans" cxnId="{C9E948B7-8815-450F-AACB-552ED2BBE7C9}">
      <dgm:prSet/>
      <dgm:spPr/>
      <dgm:t>
        <a:bodyPr/>
        <a:lstStyle/>
        <a:p>
          <a:endParaRPr lang="en-IN"/>
        </a:p>
      </dgm:t>
    </dgm:pt>
    <dgm:pt modelId="{79EC9532-A039-4CB2-9202-336D214F8EA4}" type="sibTrans" cxnId="{C9E948B7-8815-450F-AACB-552ED2BBE7C9}">
      <dgm:prSet/>
      <dgm:spPr/>
      <dgm:t>
        <a:bodyPr/>
        <a:lstStyle/>
        <a:p>
          <a:endParaRPr lang="en-IN"/>
        </a:p>
      </dgm:t>
    </dgm:pt>
    <dgm:pt modelId="{6053B483-964A-4B06-A0D5-C19ADC9CBBA2}" type="pres">
      <dgm:prSet presAssocID="{E1B7E952-CECF-4003-BD06-1A1C8B9162D0}" presName="composite" presStyleCnt="0">
        <dgm:presLayoutVars>
          <dgm:chMax val="1"/>
          <dgm:dir/>
          <dgm:resizeHandles val="exact"/>
        </dgm:presLayoutVars>
      </dgm:prSet>
      <dgm:spPr/>
    </dgm:pt>
    <dgm:pt modelId="{22A7C007-D7B7-435E-A4C6-04907C78AB60}" type="pres">
      <dgm:prSet presAssocID="{E1B7E952-CECF-4003-BD06-1A1C8B9162D0}" presName="radial" presStyleCnt="0">
        <dgm:presLayoutVars>
          <dgm:animLvl val="ctr"/>
        </dgm:presLayoutVars>
      </dgm:prSet>
      <dgm:spPr/>
    </dgm:pt>
    <dgm:pt modelId="{A1672F8B-4BE5-48B0-9F68-E938ABB4DCE0}" type="pres">
      <dgm:prSet presAssocID="{88742884-07B0-4E7C-A269-9D0F34725824}" presName="centerShape" presStyleLbl="vennNode1" presStyleIdx="0" presStyleCnt="6"/>
      <dgm:spPr/>
    </dgm:pt>
    <dgm:pt modelId="{5980C74E-F24D-409D-AE77-2E6DB39831C4}" type="pres">
      <dgm:prSet presAssocID="{378C36C6-2454-4A38-BD35-3BB3DBEE9E21}" presName="node" presStyleLbl="vennNode1" presStyleIdx="1" presStyleCnt="6">
        <dgm:presLayoutVars>
          <dgm:bulletEnabled val="1"/>
        </dgm:presLayoutVars>
      </dgm:prSet>
      <dgm:spPr/>
    </dgm:pt>
    <dgm:pt modelId="{639A2BD3-4704-4631-B122-2F71DC608958}" type="pres">
      <dgm:prSet presAssocID="{F11FCD9F-AD47-4789-AAB3-B8422265238A}" presName="node" presStyleLbl="vennNode1" presStyleIdx="2" presStyleCnt="6">
        <dgm:presLayoutVars>
          <dgm:bulletEnabled val="1"/>
        </dgm:presLayoutVars>
      </dgm:prSet>
      <dgm:spPr/>
    </dgm:pt>
    <dgm:pt modelId="{B8F09E56-9797-4F14-9B88-98D189CDF5C5}" type="pres">
      <dgm:prSet presAssocID="{97E9409E-CC29-4B14-B94C-8C45F6FA7716}" presName="node" presStyleLbl="vennNode1" presStyleIdx="3" presStyleCnt="6">
        <dgm:presLayoutVars>
          <dgm:bulletEnabled val="1"/>
        </dgm:presLayoutVars>
      </dgm:prSet>
      <dgm:spPr/>
    </dgm:pt>
    <dgm:pt modelId="{6D7E18BC-BA7A-4358-B4BA-71B58497FC16}" type="pres">
      <dgm:prSet presAssocID="{4087068A-BF5E-488B-A8C4-A27331A9B363}" presName="node" presStyleLbl="vennNode1" presStyleIdx="4" presStyleCnt="6">
        <dgm:presLayoutVars>
          <dgm:bulletEnabled val="1"/>
        </dgm:presLayoutVars>
      </dgm:prSet>
      <dgm:spPr/>
    </dgm:pt>
    <dgm:pt modelId="{29766775-2E21-48E3-8300-F66C911EB80B}" type="pres">
      <dgm:prSet presAssocID="{619E06A0-FBEB-4727-B314-0AE0BB76F579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859D6D02-846B-4DB8-87D2-2DD99EDCB8CA}" type="presOf" srcId="{619E06A0-FBEB-4727-B314-0AE0BB76F579}" destId="{29766775-2E21-48E3-8300-F66C911EB80B}" srcOrd="0" destOrd="0" presId="urn:microsoft.com/office/officeart/2005/8/layout/radial3"/>
    <dgm:cxn modelId="{96E4B668-A14B-4AED-8010-EE29FD0558AA}" srcId="{88742884-07B0-4E7C-A269-9D0F34725824}" destId="{378C36C6-2454-4A38-BD35-3BB3DBEE9E21}" srcOrd="0" destOrd="0" parTransId="{5AC2FDBF-3520-4F3C-B2A0-DD9B6B9E2270}" sibTransId="{A6F7EAAD-2318-4C26-824A-8AFDCCD2CB9F}"/>
    <dgm:cxn modelId="{791FEB49-646F-4175-B260-98007F0D6860}" srcId="{E1B7E952-CECF-4003-BD06-1A1C8B9162D0}" destId="{88742884-07B0-4E7C-A269-9D0F34725824}" srcOrd="0" destOrd="0" parTransId="{93754449-D376-4DCA-9A53-73133E13C755}" sibTransId="{47373F26-A9CA-4C76-9EEA-E6CD50118701}"/>
    <dgm:cxn modelId="{53CCE44D-6F1A-4944-9455-3BD0A74D3553}" type="presOf" srcId="{88742884-07B0-4E7C-A269-9D0F34725824}" destId="{A1672F8B-4BE5-48B0-9F68-E938ABB4DCE0}" srcOrd="0" destOrd="0" presId="urn:microsoft.com/office/officeart/2005/8/layout/radial3"/>
    <dgm:cxn modelId="{9B612F75-1BDB-4BBF-BD90-C5A8B359BC5A}" srcId="{88742884-07B0-4E7C-A269-9D0F34725824}" destId="{97E9409E-CC29-4B14-B94C-8C45F6FA7716}" srcOrd="2" destOrd="0" parTransId="{23E87C91-C78C-46EB-956C-5A2AA83DF32D}" sibTransId="{4CA9902A-3D15-48FD-8050-2049F445507A}"/>
    <dgm:cxn modelId="{39E37C8C-6AFD-4CA8-A6F4-287FF34A1549}" srcId="{88742884-07B0-4E7C-A269-9D0F34725824}" destId="{4087068A-BF5E-488B-A8C4-A27331A9B363}" srcOrd="3" destOrd="0" parTransId="{4330D28A-B6C4-4932-AA3B-A838734A27AD}" sibTransId="{05BC92CF-9A86-479A-84A3-CAFDDB9D0B86}"/>
    <dgm:cxn modelId="{C077BA9F-1F38-4302-B9EA-FF471DFEC03B}" type="presOf" srcId="{4087068A-BF5E-488B-A8C4-A27331A9B363}" destId="{6D7E18BC-BA7A-4358-B4BA-71B58497FC16}" srcOrd="0" destOrd="0" presId="urn:microsoft.com/office/officeart/2005/8/layout/radial3"/>
    <dgm:cxn modelId="{A3DA91AE-AAB5-4B5D-8CB2-DCBF4347C989}" srcId="{88742884-07B0-4E7C-A269-9D0F34725824}" destId="{F11FCD9F-AD47-4789-AAB3-B8422265238A}" srcOrd="1" destOrd="0" parTransId="{E42AD2D3-EF59-4CA1-9E13-D85E93B3F514}" sibTransId="{D777B31D-DB62-44AA-BE8F-EB8865D4A219}"/>
    <dgm:cxn modelId="{C9E948B7-8815-450F-AACB-552ED2BBE7C9}" srcId="{88742884-07B0-4E7C-A269-9D0F34725824}" destId="{619E06A0-FBEB-4727-B314-0AE0BB76F579}" srcOrd="4" destOrd="0" parTransId="{D46D46B3-70FF-45F5-8ADF-F8F33307FA53}" sibTransId="{79EC9532-A039-4CB2-9202-336D214F8EA4}"/>
    <dgm:cxn modelId="{A44C75B9-15A0-4A0A-B083-619B2E2B554C}" type="presOf" srcId="{378C36C6-2454-4A38-BD35-3BB3DBEE9E21}" destId="{5980C74E-F24D-409D-AE77-2E6DB39831C4}" srcOrd="0" destOrd="0" presId="urn:microsoft.com/office/officeart/2005/8/layout/radial3"/>
    <dgm:cxn modelId="{5BDEA8C8-078A-4C57-8210-A866F783BD21}" type="presOf" srcId="{F11FCD9F-AD47-4789-AAB3-B8422265238A}" destId="{639A2BD3-4704-4631-B122-2F71DC608958}" srcOrd="0" destOrd="0" presId="urn:microsoft.com/office/officeart/2005/8/layout/radial3"/>
    <dgm:cxn modelId="{2EC7B9F9-6960-4C15-ABAD-6B7D4F3C310F}" type="presOf" srcId="{97E9409E-CC29-4B14-B94C-8C45F6FA7716}" destId="{B8F09E56-9797-4F14-9B88-98D189CDF5C5}" srcOrd="0" destOrd="0" presId="urn:microsoft.com/office/officeart/2005/8/layout/radial3"/>
    <dgm:cxn modelId="{7EE4E0FE-E95F-4370-B960-BE2F12D01F53}" type="presOf" srcId="{E1B7E952-CECF-4003-BD06-1A1C8B9162D0}" destId="{6053B483-964A-4B06-A0D5-C19ADC9CBBA2}" srcOrd="0" destOrd="0" presId="urn:microsoft.com/office/officeart/2005/8/layout/radial3"/>
    <dgm:cxn modelId="{27E96CD0-F9D2-4714-B1B8-2EC002B11789}" type="presParOf" srcId="{6053B483-964A-4B06-A0D5-C19ADC9CBBA2}" destId="{22A7C007-D7B7-435E-A4C6-04907C78AB60}" srcOrd="0" destOrd="0" presId="urn:microsoft.com/office/officeart/2005/8/layout/radial3"/>
    <dgm:cxn modelId="{E7ECA98E-0139-42E5-8D98-7D494F01A369}" type="presParOf" srcId="{22A7C007-D7B7-435E-A4C6-04907C78AB60}" destId="{A1672F8B-4BE5-48B0-9F68-E938ABB4DCE0}" srcOrd="0" destOrd="0" presId="urn:microsoft.com/office/officeart/2005/8/layout/radial3"/>
    <dgm:cxn modelId="{3F944B1B-F76E-4817-9E05-06592827CBB4}" type="presParOf" srcId="{22A7C007-D7B7-435E-A4C6-04907C78AB60}" destId="{5980C74E-F24D-409D-AE77-2E6DB39831C4}" srcOrd="1" destOrd="0" presId="urn:microsoft.com/office/officeart/2005/8/layout/radial3"/>
    <dgm:cxn modelId="{8FD881F5-6ADD-402E-96E4-5B1FCD6305C1}" type="presParOf" srcId="{22A7C007-D7B7-435E-A4C6-04907C78AB60}" destId="{639A2BD3-4704-4631-B122-2F71DC608958}" srcOrd="2" destOrd="0" presId="urn:microsoft.com/office/officeart/2005/8/layout/radial3"/>
    <dgm:cxn modelId="{051A3DF7-F734-4E8B-B8FE-17CE271DD24B}" type="presParOf" srcId="{22A7C007-D7B7-435E-A4C6-04907C78AB60}" destId="{B8F09E56-9797-4F14-9B88-98D189CDF5C5}" srcOrd="3" destOrd="0" presId="urn:microsoft.com/office/officeart/2005/8/layout/radial3"/>
    <dgm:cxn modelId="{A70BB5BD-4446-4E77-9834-1A0A0A6724B2}" type="presParOf" srcId="{22A7C007-D7B7-435E-A4C6-04907C78AB60}" destId="{6D7E18BC-BA7A-4358-B4BA-71B58497FC16}" srcOrd="4" destOrd="0" presId="urn:microsoft.com/office/officeart/2005/8/layout/radial3"/>
    <dgm:cxn modelId="{FAA47CD1-C683-4F39-AE1A-C75567A2F8F4}" type="presParOf" srcId="{22A7C007-D7B7-435E-A4C6-04907C78AB60}" destId="{29766775-2E21-48E3-8300-F66C911EB80B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9B29F0-6E06-4179-9CC2-79EAC030172B}" type="doc">
      <dgm:prSet loTypeId="urn:microsoft.com/office/officeart/2005/8/layout/orgChart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A7838EB-1299-4A25-BDC0-02695CBB40F6}">
      <dgm:prSet phldrT="[Text]" custT="1"/>
      <dgm:spPr/>
      <dgm:t>
        <a:bodyPr/>
        <a:lstStyle/>
        <a:p>
          <a:r>
            <a:rPr lang="en-GB" sz="2400" dirty="0">
              <a:latin typeface="Arial Rounded MT Bold" panose="020F0704030504030204" pitchFamily="34" charset="0"/>
            </a:rPr>
            <a:t>Examples of Processing Device</a:t>
          </a:r>
          <a:endParaRPr lang="en-IN" sz="2400" dirty="0">
            <a:latin typeface="Arial Rounded MT Bold" panose="020F0704030504030204" pitchFamily="34" charset="0"/>
          </a:endParaRPr>
        </a:p>
      </dgm:t>
    </dgm:pt>
    <dgm:pt modelId="{0C887C48-F3D1-4C0B-8F96-C15ED4414C8D}" type="parTrans" cxnId="{9682EF6D-3DA7-4BA2-8096-827CCB2B9D37}">
      <dgm:prSet/>
      <dgm:spPr/>
      <dgm:t>
        <a:bodyPr/>
        <a:lstStyle/>
        <a:p>
          <a:endParaRPr lang="en-IN"/>
        </a:p>
      </dgm:t>
    </dgm:pt>
    <dgm:pt modelId="{49D4577A-28FC-4470-8243-F433EB803689}" type="sibTrans" cxnId="{9682EF6D-3DA7-4BA2-8096-827CCB2B9D37}">
      <dgm:prSet/>
      <dgm:spPr/>
      <dgm:t>
        <a:bodyPr/>
        <a:lstStyle/>
        <a:p>
          <a:endParaRPr lang="en-IN"/>
        </a:p>
      </dgm:t>
    </dgm:pt>
    <dgm:pt modelId="{A2CB61E4-4668-4D6B-AC27-0EFD9C8943F0}">
      <dgm:prSet phldrT="[Text]" custT="1"/>
      <dgm:spPr/>
      <dgm:t>
        <a:bodyPr/>
        <a:lstStyle/>
        <a:p>
          <a:r>
            <a:rPr lang="en-GB" sz="2000" dirty="0">
              <a:latin typeface="Arial Rounded MT Bold" panose="020F0704030504030204" pitchFamily="34" charset="0"/>
            </a:rPr>
            <a:t>CPU</a:t>
          </a:r>
        </a:p>
        <a:p>
          <a:r>
            <a:rPr lang="en-GB" sz="1600" dirty="0">
              <a:latin typeface="Arial Rounded MT Bold" panose="020F0704030504030204" pitchFamily="34" charset="0"/>
            </a:rPr>
            <a:t>(Central Processing Unit)</a:t>
          </a:r>
          <a:endParaRPr lang="en-IN" sz="1600" dirty="0">
            <a:latin typeface="Arial Rounded MT Bold" panose="020F0704030504030204" pitchFamily="34" charset="0"/>
          </a:endParaRPr>
        </a:p>
      </dgm:t>
    </dgm:pt>
    <dgm:pt modelId="{894D093D-388E-4066-A6F7-958764F81399}" type="parTrans" cxnId="{35A2727C-C0F5-4793-8BEA-B2087F79EDB0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45F69D33-69C1-42E2-8FA8-698DAD67B9CC}" type="sibTrans" cxnId="{35A2727C-C0F5-4793-8BEA-B2087F79EDB0}">
      <dgm:prSet/>
      <dgm:spPr/>
      <dgm:t>
        <a:bodyPr/>
        <a:lstStyle/>
        <a:p>
          <a:endParaRPr lang="en-IN"/>
        </a:p>
      </dgm:t>
    </dgm:pt>
    <dgm:pt modelId="{25802185-1595-4A14-9026-36E9A585161E}">
      <dgm:prSet phldrT="[Text]" custT="1"/>
      <dgm:spPr/>
      <dgm:t>
        <a:bodyPr/>
        <a:lstStyle/>
        <a:p>
          <a:r>
            <a:rPr lang="en-GB" sz="2000" dirty="0">
              <a:latin typeface="Arial Rounded MT Bold" panose="020F0704030504030204" pitchFamily="34" charset="0"/>
            </a:rPr>
            <a:t>GPU</a:t>
          </a:r>
        </a:p>
        <a:p>
          <a:r>
            <a:rPr lang="en-GB" sz="1600" dirty="0">
              <a:latin typeface="Arial Rounded MT Bold" panose="020F0704030504030204" pitchFamily="34" charset="0"/>
            </a:rPr>
            <a:t>(Graphics Processing Unit)</a:t>
          </a:r>
          <a:endParaRPr lang="en-IN" sz="1600" dirty="0">
            <a:latin typeface="Arial Rounded MT Bold" panose="020F0704030504030204" pitchFamily="34" charset="0"/>
          </a:endParaRPr>
        </a:p>
      </dgm:t>
    </dgm:pt>
    <dgm:pt modelId="{C534D08F-F2B5-4006-B06A-E65F4FE85843}" type="parTrans" cxnId="{BBD8A863-591E-4E73-A9C5-8C0D51BD0639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09A8949D-F10E-4CC1-9DC5-D894DE252434}" type="sibTrans" cxnId="{BBD8A863-591E-4E73-A9C5-8C0D51BD0639}">
      <dgm:prSet/>
      <dgm:spPr/>
      <dgm:t>
        <a:bodyPr/>
        <a:lstStyle/>
        <a:p>
          <a:endParaRPr lang="en-IN"/>
        </a:p>
      </dgm:t>
    </dgm:pt>
    <dgm:pt modelId="{44959592-0735-4559-940F-57307C85D0A1}">
      <dgm:prSet phldrT="[Text]" custT="1"/>
      <dgm:spPr/>
      <dgm:t>
        <a:bodyPr/>
        <a:lstStyle/>
        <a:p>
          <a:r>
            <a:rPr lang="en-GB" sz="2000" dirty="0">
              <a:latin typeface="Arial Rounded MT Bold" panose="020F0704030504030204" pitchFamily="34" charset="0"/>
            </a:rPr>
            <a:t>Motherboard</a:t>
          </a:r>
          <a:endParaRPr lang="en-IN" sz="2000" dirty="0">
            <a:latin typeface="Arial Rounded MT Bold" panose="020F0704030504030204" pitchFamily="34" charset="0"/>
          </a:endParaRPr>
        </a:p>
      </dgm:t>
    </dgm:pt>
    <dgm:pt modelId="{3224F524-35A8-4A8E-A609-2B4C1A30C665}" type="parTrans" cxnId="{24B5E0D7-980E-4AD7-8DF9-FAFA71AB8BBE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5D865731-9331-4D96-8A23-A23BE514CF2F}" type="sibTrans" cxnId="{24B5E0D7-980E-4AD7-8DF9-FAFA71AB8BBE}">
      <dgm:prSet/>
      <dgm:spPr/>
      <dgm:t>
        <a:bodyPr/>
        <a:lstStyle/>
        <a:p>
          <a:endParaRPr lang="en-IN"/>
        </a:p>
      </dgm:t>
    </dgm:pt>
    <dgm:pt modelId="{F81D5525-B0F3-4396-A1A7-A560BFCC9626}" type="pres">
      <dgm:prSet presAssocID="{0B9B29F0-6E06-4179-9CC2-79EAC03017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77218D9-1F00-4F21-8C4B-476948973C94}" type="pres">
      <dgm:prSet presAssocID="{7A7838EB-1299-4A25-BDC0-02695CBB40F6}" presName="hierRoot1" presStyleCnt="0">
        <dgm:presLayoutVars>
          <dgm:hierBranch val="init"/>
        </dgm:presLayoutVars>
      </dgm:prSet>
      <dgm:spPr/>
    </dgm:pt>
    <dgm:pt modelId="{DA350D12-E087-438A-9C09-F7F5EF56F14C}" type="pres">
      <dgm:prSet presAssocID="{7A7838EB-1299-4A25-BDC0-02695CBB40F6}" presName="rootComposite1" presStyleCnt="0"/>
      <dgm:spPr/>
    </dgm:pt>
    <dgm:pt modelId="{489DB050-9FD2-4C03-933D-50985E973CDC}" type="pres">
      <dgm:prSet presAssocID="{7A7838EB-1299-4A25-BDC0-02695CBB40F6}" presName="rootText1" presStyleLbl="node0" presStyleIdx="0" presStyleCnt="1" custScaleX="328592" custScaleY="120866">
        <dgm:presLayoutVars>
          <dgm:chPref val="3"/>
        </dgm:presLayoutVars>
      </dgm:prSet>
      <dgm:spPr/>
    </dgm:pt>
    <dgm:pt modelId="{80ECA9E9-8C6C-41C6-8ADB-1A7A07ABD6C9}" type="pres">
      <dgm:prSet presAssocID="{7A7838EB-1299-4A25-BDC0-02695CBB40F6}" presName="rootConnector1" presStyleLbl="node1" presStyleIdx="0" presStyleCnt="0"/>
      <dgm:spPr/>
    </dgm:pt>
    <dgm:pt modelId="{453CBB44-83B1-4B18-8D22-DCADA141A208}" type="pres">
      <dgm:prSet presAssocID="{7A7838EB-1299-4A25-BDC0-02695CBB40F6}" presName="hierChild2" presStyleCnt="0"/>
      <dgm:spPr/>
    </dgm:pt>
    <dgm:pt modelId="{0EB867C6-16DC-4AE8-9624-95D247607B0F}" type="pres">
      <dgm:prSet presAssocID="{894D093D-388E-4066-A6F7-958764F81399}" presName="Name37" presStyleLbl="parChTrans1D2" presStyleIdx="0" presStyleCnt="3" custSzX="3032424"/>
      <dgm:spPr/>
    </dgm:pt>
    <dgm:pt modelId="{980B5600-68CE-4982-BE56-9D681CFE687F}" type="pres">
      <dgm:prSet presAssocID="{A2CB61E4-4668-4D6B-AC27-0EFD9C8943F0}" presName="hierRoot2" presStyleCnt="0">
        <dgm:presLayoutVars>
          <dgm:hierBranch val="init"/>
        </dgm:presLayoutVars>
      </dgm:prSet>
      <dgm:spPr/>
    </dgm:pt>
    <dgm:pt modelId="{C162E4B7-6EFB-44F1-8601-3B10C681FD36}" type="pres">
      <dgm:prSet presAssocID="{A2CB61E4-4668-4D6B-AC27-0EFD9C8943F0}" presName="rootComposite" presStyleCnt="0"/>
      <dgm:spPr/>
    </dgm:pt>
    <dgm:pt modelId="{AE8196D8-3E20-4C0A-8AEF-112D775CCE7D}" type="pres">
      <dgm:prSet presAssocID="{A2CB61E4-4668-4D6B-AC27-0EFD9C8943F0}" presName="rootText" presStyleLbl="node2" presStyleIdx="0" presStyleCnt="3" custScaleX="206627" custScaleY="137578">
        <dgm:presLayoutVars>
          <dgm:chPref val="3"/>
        </dgm:presLayoutVars>
      </dgm:prSet>
      <dgm:spPr/>
    </dgm:pt>
    <dgm:pt modelId="{93C4AC92-715E-4DDC-9196-371062D257AF}" type="pres">
      <dgm:prSet presAssocID="{A2CB61E4-4668-4D6B-AC27-0EFD9C8943F0}" presName="rootConnector" presStyleLbl="node2" presStyleIdx="0" presStyleCnt="3"/>
      <dgm:spPr/>
    </dgm:pt>
    <dgm:pt modelId="{4D2F69C8-77AB-4BDE-BEF9-F66425C33614}" type="pres">
      <dgm:prSet presAssocID="{A2CB61E4-4668-4D6B-AC27-0EFD9C8943F0}" presName="hierChild4" presStyleCnt="0"/>
      <dgm:spPr/>
    </dgm:pt>
    <dgm:pt modelId="{8C0F3AF5-5958-4D85-91F3-11CEE17E2A1A}" type="pres">
      <dgm:prSet presAssocID="{A2CB61E4-4668-4D6B-AC27-0EFD9C8943F0}" presName="hierChild5" presStyleCnt="0"/>
      <dgm:spPr/>
    </dgm:pt>
    <dgm:pt modelId="{ADE6C39D-BF84-4ECA-943A-20CAD25A9157}" type="pres">
      <dgm:prSet presAssocID="{C534D08F-F2B5-4006-B06A-E65F4FE85843}" presName="Name37" presStyleLbl="parChTrans1D2" presStyleIdx="1" presStyleCnt="3" custSzX="96436"/>
      <dgm:spPr/>
    </dgm:pt>
    <dgm:pt modelId="{5930A2B9-B41B-4941-8A2A-D1BA0137119D}" type="pres">
      <dgm:prSet presAssocID="{25802185-1595-4A14-9026-36E9A585161E}" presName="hierRoot2" presStyleCnt="0">
        <dgm:presLayoutVars>
          <dgm:hierBranch val="init"/>
        </dgm:presLayoutVars>
      </dgm:prSet>
      <dgm:spPr/>
    </dgm:pt>
    <dgm:pt modelId="{1E7B3936-B735-4B69-AE4E-C67B679AF9BB}" type="pres">
      <dgm:prSet presAssocID="{25802185-1595-4A14-9026-36E9A585161E}" presName="rootComposite" presStyleCnt="0"/>
      <dgm:spPr/>
    </dgm:pt>
    <dgm:pt modelId="{FEE6C7FF-B550-4460-84BD-CB38D37B1EF4}" type="pres">
      <dgm:prSet presAssocID="{25802185-1595-4A14-9026-36E9A585161E}" presName="rootText" presStyleLbl="node2" presStyleIdx="1" presStyleCnt="3" custScaleX="206627" custScaleY="137578">
        <dgm:presLayoutVars>
          <dgm:chPref val="3"/>
        </dgm:presLayoutVars>
      </dgm:prSet>
      <dgm:spPr/>
    </dgm:pt>
    <dgm:pt modelId="{66BC8EB6-D00B-4083-95F4-D2AE9F4437CF}" type="pres">
      <dgm:prSet presAssocID="{25802185-1595-4A14-9026-36E9A585161E}" presName="rootConnector" presStyleLbl="node2" presStyleIdx="1" presStyleCnt="3"/>
      <dgm:spPr/>
    </dgm:pt>
    <dgm:pt modelId="{B974010E-983E-496A-A3CB-D0A9CC951DE6}" type="pres">
      <dgm:prSet presAssocID="{25802185-1595-4A14-9026-36E9A585161E}" presName="hierChild4" presStyleCnt="0"/>
      <dgm:spPr/>
    </dgm:pt>
    <dgm:pt modelId="{8FAC86ED-A6E6-4836-B513-14BB11B7BE33}" type="pres">
      <dgm:prSet presAssocID="{25802185-1595-4A14-9026-36E9A585161E}" presName="hierChild5" presStyleCnt="0"/>
      <dgm:spPr/>
    </dgm:pt>
    <dgm:pt modelId="{D9DBC241-8D7A-4A25-93F8-7B33C571F75D}" type="pres">
      <dgm:prSet presAssocID="{3224F524-35A8-4A8E-A609-2B4C1A30C665}" presName="Name37" presStyleLbl="parChTrans1D2" presStyleIdx="2" presStyleCnt="3" custSzX="3032424"/>
      <dgm:spPr/>
    </dgm:pt>
    <dgm:pt modelId="{C52E8389-F9CB-4FA8-8C2A-FEB9368AD7D3}" type="pres">
      <dgm:prSet presAssocID="{44959592-0735-4559-940F-57307C85D0A1}" presName="hierRoot2" presStyleCnt="0">
        <dgm:presLayoutVars>
          <dgm:hierBranch val="init"/>
        </dgm:presLayoutVars>
      </dgm:prSet>
      <dgm:spPr/>
    </dgm:pt>
    <dgm:pt modelId="{9E377E6D-84BF-420D-8563-4F608106794A}" type="pres">
      <dgm:prSet presAssocID="{44959592-0735-4559-940F-57307C85D0A1}" presName="rootComposite" presStyleCnt="0"/>
      <dgm:spPr/>
    </dgm:pt>
    <dgm:pt modelId="{A8B2343D-B786-48E1-99FF-DEAC81758B53}" type="pres">
      <dgm:prSet presAssocID="{44959592-0735-4559-940F-57307C85D0A1}" presName="rootText" presStyleLbl="node2" presStyleIdx="2" presStyleCnt="3" custScaleX="206627" custScaleY="137578">
        <dgm:presLayoutVars>
          <dgm:chPref val="3"/>
        </dgm:presLayoutVars>
      </dgm:prSet>
      <dgm:spPr/>
    </dgm:pt>
    <dgm:pt modelId="{9C1F7C88-E60D-4191-9A73-348A969ED5E5}" type="pres">
      <dgm:prSet presAssocID="{44959592-0735-4559-940F-57307C85D0A1}" presName="rootConnector" presStyleLbl="node2" presStyleIdx="2" presStyleCnt="3"/>
      <dgm:spPr/>
    </dgm:pt>
    <dgm:pt modelId="{C6BFE29B-5476-4DC9-BBE5-1A239AD3C106}" type="pres">
      <dgm:prSet presAssocID="{44959592-0735-4559-940F-57307C85D0A1}" presName="hierChild4" presStyleCnt="0"/>
      <dgm:spPr/>
    </dgm:pt>
    <dgm:pt modelId="{1625BFA9-2983-428E-9B02-4C34ABB73745}" type="pres">
      <dgm:prSet presAssocID="{44959592-0735-4559-940F-57307C85D0A1}" presName="hierChild5" presStyleCnt="0"/>
      <dgm:spPr/>
    </dgm:pt>
    <dgm:pt modelId="{B0E5A068-3BD1-4B49-830B-D251CF00C8DE}" type="pres">
      <dgm:prSet presAssocID="{7A7838EB-1299-4A25-BDC0-02695CBB40F6}" presName="hierChild3" presStyleCnt="0"/>
      <dgm:spPr/>
    </dgm:pt>
  </dgm:ptLst>
  <dgm:cxnLst>
    <dgm:cxn modelId="{99DAD710-F694-4CA2-B60E-6C7BBD50AE8F}" type="presOf" srcId="{44959592-0735-4559-940F-57307C85D0A1}" destId="{9C1F7C88-E60D-4191-9A73-348A969ED5E5}" srcOrd="1" destOrd="0" presId="urn:microsoft.com/office/officeart/2005/8/layout/orgChart1"/>
    <dgm:cxn modelId="{D652691F-F2F2-488B-910B-BAF06759DCC5}" type="presOf" srcId="{894D093D-388E-4066-A6F7-958764F81399}" destId="{0EB867C6-16DC-4AE8-9624-95D247607B0F}" srcOrd="0" destOrd="0" presId="urn:microsoft.com/office/officeart/2005/8/layout/orgChart1"/>
    <dgm:cxn modelId="{F17E2021-A9F8-44CF-988E-DC65046646EF}" type="presOf" srcId="{44959592-0735-4559-940F-57307C85D0A1}" destId="{A8B2343D-B786-48E1-99FF-DEAC81758B53}" srcOrd="0" destOrd="0" presId="urn:microsoft.com/office/officeart/2005/8/layout/orgChart1"/>
    <dgm:cxn modelId="{9C272A2A-A240-4F48-83F9-D43A1E0F7AEA}" type="presOf" srcId="{A2CB61E4-4668-4D6B-AC27-0EFD9C8943F0}" destId="{93C4AC92-715E-4DDC-9196-371062D257AF}" srcOrd="1" destOrd="0" presId="urn:microsoft.com/office/officeart/2005/8/layout/orgChart1"/>
    <dgm:cxn modelId="{75206B3A-3E5F-4817-9F62-3216FEECAE2D}" type="presOf" srcId="{3224F524-35A8-4A8E-A609-2B4C1A30C665}" destId="{D9DBC241-8D7A-4A25-93F8-7B33C571F75D}" srcOrd="0" destOrd="0" presId="urn:microsoft.com/office/officeart/2005/8/layout/orgChart1"/>
    <dgm:cxn modelId="{155BBC5C-8320-4C9D-A8E3-5E42221ABD41}" type="presOf" srcId="{7A7838EB-1299-4A25-BDC0-02695CBB40F6}" destId="{489DB050-9FD2-4C03-933D-50985E973CDC}" srcOrd="0" destOrd="0" presId="urn:microsoft.com/office/officeart/2005/8/layout/orgChart1"/>
    <dgm:cxn modelId="{1CDE5861-AF05-40AF-9078-FA5E04B1FB5B}" type="presOf" srcId="{25802185-1595-4A14-9026-36E9A585161E}" destId="{FEE6C7FF-B550-4460-84BD-CB38D37B1EF4}" srcOrd="0" destOrd="0" presId="urn:microsoft.com/office/officeart/2005/8/layout/orgChart1"/>
    <dgm:cxn modelId="{BBD8A863-591E-4E73-A9C5-8C0D51BD0639}" srcId="{7A7838EB-1299-4A25-BDC0-02695CBB40F6}" destId="{25802185-1595-4A14-9026-36E9A585161E}" srcOrd="1" destOrd="0" parTransId="{C534D08F-F2B5-4006-B06A-E65F4FE85843}" sibTransId="{09A8949D-F10E-4CC1-9DC5-D894DE252434}"/>
    <dgm:cxn modelId="{9682EF6D-3DA7-4BA2-8096-827CCB2B9D37}" srcId="{0B9B29F0-6E06-4179-9CC2-79EAC030172B}" destId="{7A7838EB-1299-4A25-BDC0-02695CBB40F6}" srcOrd="0" destOrd="0" parTransId="{0C887C48-F3D1-4C0B-8F96-C15ED4414C8D}" sibTransId="{49D4577A-28FC-4470-8243-F433EB803689}"/>
    <dgm:cxn modelId="{FA398773-4A0F-4B88-8A77-3A43A6D9FFD4}" type="presOf" srcId="{7A7838EB-1299-4A25-BDC0-02695CBB40F6}" destId="{80ECA9E9-8C6C-41C6-8ADB-1A7A07ABD6C9}" srcOrd="1" destOrd="0" presId="urn:microsoft.com/office/officeart/2005/8/layout/orgChart1"/>
    <dgm:cxn modelId="{35A2727C-C0F5-4793-8BEA-B2087F79EDB0}" srcId="{7A7838EB-1299-4A25-BDC0-02695CBB40F6}" destId="{A2CB61E4-4668-4D6B-AC27-0EFD9C8943F0}" srcOrd="0" destOrd="0" parTransId="{894D093D-388E-4066-A6F7-958764F81399}" sibTransId="{45F69D33-69C1-42E2-8FA8-698DAD67B9CC}"/>
    <dgm:cxn modelId="{A9EB8B87-7AF3-4EE3-BE12-2EEA704507F2}" type="presOf" srcId="{A2CB61E4-4668-4D6B-AC27-0EFD9C8943F0}" destId="{AE8196D8-3E20-4C0A-8AEF-112D775CCE7D}" srcOrd="0" destOrd="0" presId="urn:microsoft.com/office/officeart/2005/8/layout/orgChart1"/>
    <dgm:cxn modelId="{24B5E0D7-980E-4AD7-8DF9-FAFA71AB8BBE}" srcId="{7A7838EB-1299-4A25-BDC0-02695CBB40F6}" destId="{44959592-0735-4559-940F-57307C85D0A1}" srcOrd="2" destOrd="0" parTransId="{3224F524-35A8-4A8E-A609-2B4C1A30C665}" sibTransId="{5D865731-9331-4D96-8A23-A23BE514CF2F}"/>
    <dgm:cxn modelId="{4ADD11DB-59AE-4705-9923-F5248D2597F2}" type="presOf" srcId="{25802185-1595-4A14-9026-36E9A585161E}" destId="{66BC8EB6-D00B-4083-95F4-D2AE9F4437CF}" srcOrd="1" destOrd="0" presId="urn:microsoft.com/office/officeart/2005/8/layout/orgChart1"/>
    <dgm:cxn modelId="{6BB085E8-C3BB-45D0-9018-CD107EE2984C}" type="presOf" srcId="{C534D08F-F2B5-4006-B06A-E65F4FE85843}" destId="{ADE6C39D-BF84-4ECA-943A-20CAD25A9157}" srcOrd="0" destOrd="0" presId="urn:microsoft.com/office/officeart/2005/8/layout/orgChart1"/>
    <dgm:cxn modelId="{EBF8E7F0-AEE6-4AED-ADD6-E1B6AD37C0A4}" type="presOf" srcId="{0B9B29F0-6E06-4179-9CC2-79EAC030172B}" destId="{F81D5525-B0F3-4396-A1A7-A560BFCC9626}" srcOrd="0" destOrd="0" presId="urn:microsoft.com/office/officeart/2005/8/layout/orgChart1"/>
    <dgm:cxn modelId="{4A6A6D70-1223-4336-9B67-C4114346843E}" type="presParOf" srcId="{F81D5525-B0F3-4396-A1A7-A560BFCC9626}" destId="{777218D9-1F00-4F21-8C4B-476948973C94}" srcOrd="0" destOrd="0" presId="urn:microsoft.com/office/officeart/2005/8/layout/orgChart1"/>
    <dgm:cxn modelId="{F0C2A899-008C-4B20-A0EA-C9679A91598C}" type="presParOf" srcId="{777218D9-1F00-4F21-8C4B-476948973C94}" destId="{DA350D12-E087-438A-9C09-F7F5EF56F14C}" srcOrd="0" destOrd="0" presId="urn:microsoft.com/office/officeart/2005/8/layout/orgChart1"/>
    <dgm:cxn modelId="{75620299-A407-4EB7-81FC-4BF1ECED2BFC}" type="presParOf" srcId="{DA350D12-E087-438A-9C09-F7F5EF56F14C}" destId="{489DB050-9FD2-4C03-933D-50985E973CDC}" srcOrd="0" destOrd="0" presId="urn:microsoft.com/office/officeart/2005/8/layout/orgChart1"/>
    <dgm:cxn modelId="{577041BD-60AE-48BD-B841-C77EA61F7374}" type="presParOf" srcId="{DA350D12-E087-438A-9C09-F7F5EF56F14C}" destId="{80ECA9E9-8C6C-41C6-8ADB-1A7A07ABD6C9}" srcOrd="1" destOrd="0" presId="urn:microsoft.com/office/officeart/2005/8/layout/orgChart1"/>
    <dgm:cxn modelId="{9B1C0371-0EC6-4070-A6D3-CF30E360AA4A}" type="presParOf" srcId="{777218D9-1F00-4F21-8C4B-476948973C94}" destId="{453CBB44-83B1-4B18-8D22-DCADA141A208}" srcOrd="1" destOrd="0" presId="urn:microsoft.com/office/officeart/2005/8/layout/orgChart1"/>
    <dgm:cxn modelId="{C2BC3FD8-163F-46C5-9251-AFA72032A431}" type="presParOf" srcId="{453CBB44-83B1-4B18-8D22-DCADA141A208}" destId="{0EB867C6-16DC-4AE8-9624-95D247607B0F}" srcOrd="0" destOrd="0" presId="urn:microsoft.com/office/officeart/2005/8/layout/orgChart1"/>
    <dgm:cxn modelId="{5A7E023E-70E9-4262-A1FF-13624CA79A3F}" type="presParOf" srcId="{453CBB44-83B1-4B18-8D22-DCADA141A208}" destId="{980B5600-68CE-4982-BE56-9D681CFE687F}" srcOrd="1" destOrd="0" presId="urn:microsoft.com/office/officeart/2005/8/layout/orgChart1"/>
    <dgm:cxn modelId="{B9588AD1-E400-478D-8AB4-9BFBBDBA367A}" type="presParOf" srcId="{980B5600-68CE-4982-BE56-9D681CFE687F}" destId="{C162E4B7-6EFB-44F1-8601-3B10C681FD36}" srcOrd="0" destOrd="0" presId="urn:microsoft.com/office/officeart/2005/8/layout/orgChart1"/>
    <dgm:cxn modelId="{E530CAB0-2D2C-4F01-B745-F784F508DD13}" type="presParOf" srcId="{C162E4B7-6EFB-44F1-8601-3B10C681FD36}" destId="{AE8196D8-3E20-4C0A-8AEF-112D775CCE7D}" srcOrd="0" destOrd="0" presId="urn:microsoft.com/office/officeart/2005/8/layout/orgChart1"/>
    <dgm:cxn modelId="{DF644CA6-6301-42D4-A07D-DD0ED219703D}" type="presParOf" srcId="{C162E4B7-6EFB-44F1-8601-3B10C681FD36}" destId="{93C4AC92-715E-4DDC-9196-371062D257AF}" srcOrd="1" destOrd="0" presId="urn:microsoft.com/office/officeart/2005/8/layout/orgChart1"/>
    <dgm:cxn modelId="{A79AC0A6-47BC-4AF9-9B02-1EBF12C06347}" type="presParOf" srcId="{980B5600-68CE-4982-BE56-9D681CFE687F}" destId="{4D2F69C8-77AB-4BDE-BEF9-F66425C33614}" srcOrd="1" destOrd="0" presId="urn:microsoft.com/office/officeart/2005/8/layout/orgChart1"/>
    <dgm:cxn modelId="{07314F0F-6CEC-407E-BFDB-B0B334C64EA3}" type="presParOf" srcId="{980B5600-68CE-4982-BE56-9D681CFE687F}" destId="{8C0F3AF5-5958-4D85-91F3-11CEE17E2A1A}" srcOrd="2" destOrd="0" presId="urn:microsoft.com/office/officeart/2005/8/layout/orgChart1"/>
    <dgm:cxn modelId="{CF537C47-61A4-4EB7-9722-CEE0BF463289}" type="presParOf" srcId="{453CBB44-83B1-4B18-8D22-DCADA141A208}" destId="{ADE6C39D-BF84-4ECA-943A-20CAD25A9157}" srcOrd="2" destOrd="0" presId="urn:microsoft.com/office/officeart/2005/8/layout/orgChart1"/>
    <dgm:cxn modelId="{64B68ED4-3065-473F-9BEB-CFC002C8269E}" type="presParOf" srcId="{453CBB44-83B1-4B18-8D22-DCADA141A208}" destId="{5930A2B9-B41B-4941-8A2A-D1BA0137119D}" srcOrd="3" destOrd="0" presId="urn:microsoft.com/office/officeart/2005/8/layout/orgChart1"/>
    <dgm:cxn modelId="{FCAAD076-727A-43BF-9907-2BFD83DD51DF}" type="presParOf" srcId="{5930A2B9-B41B-4941-8A2A-D1BA0137119D}" destId="{1E7B3936-B735-4B69-AE4E-C67B679AF9BB}" srcOrd="0" destOrd="0" presId="urn:microsoft.com/office/officeart/2005/8/layout/orgChart1"/>
    <dgm:cxn modelId="{5AF8AC89-D258-4233-9B34-FAA80D161A1A}" type="presParOf" srcId="{1E7B3936-B735-4B69-AE4E-C67B679AF9BB}" destId="{FEE6C7FF-B550-4460-84BD-CB38D37B1EF4}" srcOrd="0" destOrd="0" presId="urn:microsoft.com/office/officeart/2005/8/layout/orgChart1"/>
    <dgm:cxn modelId="{CB941A9B-3342-4843-9730-797E0C793AE7}" type="presParOf" srcId="{1E7B3936-B735-4B69-AE4E-C67B679AF9BB}" destId="{66BC8EB6-D00B-4083-95F4-D2AE9F4437CF}" srcOrd="1" destOrd="0" presId="urn:microsoft.com/office/officeart/2005/8/layout/orgChart1"/>
    <dgm:cxn modelId="{B5CD2730-49A5-4FB9-A4A5-46F20B0FF4E4}" type="presParOf" srcId="{5930A2B9-B41B-4941-8A2A-D1BA0137119D}" destId="{B974010E-983E-496A-A3CB-D0A9CC951DE6}" srcOrd="1" destOrd="0" presId="urn:microsoft.com/office/officeart/2005/8/layout/orgChart1"/>
    <dgm:cxn modelId="{73529579-3383-4F01-8DC4-E341CA229F84}" type="presParOf" srcId="{5930A2B9-B41B-4941-8A2A-D1BA0137119D}" destId="{8FAC86ED-A6E6-4836-B513-14BB11B7BE33}" srcOrd="2" destOrd="0" presId="urn:microsoft.com/office/officeart/2005/8/layout/orgChart1"/>
    <dgm:cxn modelId="{032D5E1F-C539-4217-A69A-6DF6AC305E2E}" type="presParOf" srcId="{453CBB44-83B1-4B18-8D22-DCADA141A208}" destId="{D9DBC241-8D7A-4A25-93F8-7B33C571F75D}" srcOrd="4" destOrd="0" presId="urn:microsoft.com/office/officeart/2005/8/layout/orgChart1"/>
    <dgm:cxn modelId="{122BE5DB-4D4C-487C-8291-97EF96A62589}" type="presParOf" srcId="{453CBB44-83B1-4B18-8D22-DCADA141A208}" destId="{C52E8389-F9CB-4FA8-8C2A-FEB9368AD7D3}" srcOrd="5" destOrd="0" presId="urn:microsoft.com/office/officeart/2005/8/layout/orgChart1"/>
    <dgm:cxn modelId="{8B9492D6-95AD-4022-9AD6-3B30C1B15969}" type="presParOf" srcId="{C52E8389-F9CB-4FA8-8C2A-FEB9368AD7D3}" destId="{9E377E6D-84BF-420D-8563-4F608106794A}" srcOrd="0" destOrd="0" presId="urn:microsoft.com/office/officeart/2005/8/layout/orgChart1"/>
    <dgm:cxn modelId="{34AD04B6-C29F-4FF5-A199-F2F6F1D91C0E}" type="presParOf" srcId="{9E377E6D-84BF-420D-8563-4F608106794A}" destId="{A8B2343D-B786-48E1-99FF-DEAC81758B53}" srcOrd="0" destOrd="0" presId="urn:microsoft.com/office/officeart/2005/8/layout/orgChart1"/>
    <dgm:cxn modelId="{299F0993-860A-4A14-BC21-D60EDB019BE9}" type="presParOf" srcId="{9E377E6D-84BF-420D-8563-4F608106794A}" destId="{9C1F7C88-E60D-4191-9A73-348A969ED5E5}" srcOrd="1" destOrd="0" presId="urn:microsoft.com/office/officeart/2005/8/layout/orgChart1"/>
    <dgm:cxn modelId="{AB29DD67-685B-4863-8E04-15751E7C5592}" type="presParOf" srcId="{C52E8389-F9CB-4FA8-8C2A-FEB9368AD7D3}" destId="{C6BFE29B-5476-4DC9-BBE5-1A239AD3C106}" srcOrd="1" destOrd="0" presId="urn:microsoft.com/office/officeart/2005/8/layout/orgChart1"/>
    <dgm:cxn modelId="{F3132A81-02A9-416F-BB24-67FCE59F771A}" type="presParOf" srcId="{C52E8389-F9CB-4FA8-8C2A-FEB9368AD7D3}" destId="{1625BFA9-2983-428E-9B02-4C34ABB73745}" srcOrd="2" destOrd="0" presId="urn:microsoft.com/office/officeart/2005/8/layout/orgChart1"/>
    <dgm:cxn modelId="{9F6836AF-BA48-472E-B2D3-F90B073106F1}" type="presParOf" srcId="{777218D9-1F00-4F21-8C4B-476948973C94}" destId="{B0E5A068-3BD1-4B49-830B-D251CF00C8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9B29F0-6E06-4179-9CC2-79EAC030172B}" type="doc">
      <dgm:prSet loTypeId="urn:microsoft.com/office/officeart/2005/8/layout/orgChart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A7838EB-1299-4A25-BDC0-02695CBB40F6}">
      <dgm:prSet phldrT="[Text]" custT="1"/>
      <dgm:spPr/>
      <dgm:t>
        <a:bodyPr/>
        <a:lstStyle/>
        <a:p>
          <a:r>
            <a:rPr lang="en-GB" sz="2800" dirty="0">
              <a:latin typeface="Arial Rounded MT Bold" panose="020F0704030504030204" pitchFamily="34" charset="0"/>
            </a:rPr>
            <a:t>Types of Memory</a:t>
          </a:r>
          <a:endParaRPr lang="en-IN" sz="2800" dirty="0">
            <a:latin typeface="Arial Rounded MT Bold" panose="020F0704030504030204" pitchFamily="34" charset="0"/>
          </a:endParaRPr>
        </a:p>
      </dgm:t>
    </dgm:pt>
    <dgm:pt modelId="{0C887C48-F3D1-4C0B-8F96-C15ED4414C8D}" type="parTrans" cxnId="{9682EF6D-3DA7-4BA2-8096-827CCB2B9D37}">
      <dgm:prSet/>
      <dgm:spPr/>
      <dgm:t>
        <a:bodyPr/>
        <a:lstStyle/>
        <a:p>
          <a:endParaRPr lang="en-IN"/>
        </a:p>
      </dgm:t>
    </dgm:pt>
    <dgm:pt modelId="{49D4577A-28FC-4470-8243-F433EB803689}" type="sibTrans" cxnId="{9682EF6D-3DA7-4BA2-8096-827CCB2B9D37}">
      <dgm:prSet/>
      <dgm:spPr/>
      <dgm:t>
        <a:bodyPr/>
        <a:lstStyle/>
        <a:p>
          <a:endParaRPr lang="en-IN"/>
        </a:p>
      </dgm:t>
    </dgm:pt>
    <dgm:pt modelId="{A2CB61E4-4668-4D6B-AC27-0EFD9C8943F0}">
      <dgm:prSet phldrT="[Text]" custT="1"/>
      <dgm:spPr/>
      <dgm:t>
        <a:bodyPr/>
        <a:lstStyle/>
        <a:p>
          <a:r>
            <a:rPr lang="en-GB" sz="2400" dirty="0">
              <a:latin typeface="Arial Rounded MT Bold" panose="020F0704030504030204" pitchFamily="34" charset="0"/>
            </a:rPr>
            <a:t>Cache Memory</a:t>
          </a:r>
          <a:endParaRPr lang="en-IN" sz="2400" dirty="0">
            <a:latin typeface="Arial Rounded MT Bold" panose="020F0704030504030204" pitchFamily="34" charset="0"/>
          </a:endParaRPr>
        </a:p>
      </dgm:t>
    </dgm:pt>
    <dgm:pt modelId="{894D093D-388E-4066-A6F7-958764F81399}" type="parTrans" cxnId="{35A2727C-C0F5-4793-8BEA-B2087F79EDB0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45F69D33-69C1-42E2-8FA8-698DAD67B9CC}" type="sibTrans" cxnId="{35A2727C-C0F5-4793-8BEA-B2087F79EDB0}">
      <dgm:prSet/>
      <dgm:spPr/>
      <dgm:t>
        <a:bodyPr/>
        <a:lstStyle/>
        <a:p>
          <a:endParaRPr lang="en-IN"/>
        </a:p>
      </dgm:t>
    </dgm:pt>
    <dgm:pt modelId="{25802185-1595-4A14-9026-36E9A585161E}">
      <dgm:prSet phldrT="[Text]" custT="1"/>
      <dgm:spPr/>
      <dgm:t>
        <a:bodyPr/>
        <a:lstStyle/>
        <a:p>
          <a:r>
            <a:rPr lang="en-GB" sz="2400" dirty="0">
              <a:latin typeface="Arial Rounded MT Bold" panose="020F0704030504030204" pitchFamily="34" charset="0"/>
            </a:rPr>
            <a:t>Primary Memory</a:t>
          </a:r>
          <a:endParaRPr lang="en-IN" sz="2400" dirty="0">
            <a:latin typeface="Arial Rounded MT Bold" panose="020F0704030504030204" pitchFamily="34" charset="0"/>
          </a:endParaRPr>
        </a:p>
      </dgm:t>
    </dgm:pt>
    <dgm:pt modelId="{C534D08F-F2B5-4006-B06A-E65F4FE85843}" type="parTrans" cxnId="{BBD8A863-591E-4E73-A9C5-8C0D51BD0639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09A8949D-F10E-4CC1-9DC5-D894DE252434}" type="sibTrans" cxnId="{BBD8A863-591E-4E73-A9C5-8C0D51BD0639}">
      <dgm:prSet/>
      <dgm:spPr/>
      <dgm:t>
        <a:bodyPr/>
        <a:lstStyle/>
        <a:p>
          <a:endParaRPr lang="en-IN"/>
        </a:p>
      </dgm:t>
    </dgm:pt>
    <dgm:pt modelId="{44959592-0735-4559-940F-57307C85D0A1}">
      <dgm:prSet phldrT="[Text]" custT="1"/>
      <dgm:spPr/>
      <dgm:t>
        <a:bodyPr/>
        <a:lstStyle/>
        <a:p>
          <a:r>
            <a:rPr lang="en-GB" sz="2400" dirty="0">
              <a:latin typeface="Arial Rounded MT Bold" panose="020F0704030504030204" pitchFamily="34" charset="0"/>
            </a:rPr>
            <a:t>Secondary Memory</a:t>
          </a:r>
          <a:endParaRPr lang="en-IN" sz="2400" dirty="0">
            <a:latin typeface="Arial Rounded MT Bold" panose="020F0704030504030204" pitchFamily="34" charset="0"/>
          </a:endParaRPr>
        </a:p>
      </dgm:t>
    </dgm:pt>
    <dgm:pt modelId="{3224F524-35A8-4A8E-A609-2B4C1A30C665}" type="parTrans" cxnId="{24B5E0D7-980E-4AD7-8DF9-FAFA71AB8BBE}">
      <dgm:prSet/>
      <dgm:spPr/>
      <dgm:t>
        <a:bodyPr/>
        <a:lstStyle/>
        <a:p>
          <a:endParaRPr lang="en-IN" sz="1400">
            <a:latin typeface="Arial Rounded MT Bold" panose="020F0704030504030204" pitchFamily="34" charset="0"/>
          </a:endParaRPr>
        </a:p>
      </dgm:t>
    </dgm:pt>
    <dgm:pt modelId="{5D865731-9331-4D96-8A23-A23BE514CF2F}" type="sibTrans" cxnId="{24B5E0D7-980E-4AD7-8DF9-FAFA71AB8BBE}">
      <dgm:prSet/>
      <dgm:spPr/>
      <dgm:t>
        <a:bodyPr/>
        <a:lstStyle/>
        <a:p>
          <a:endParaRPr lang="en-IN"/>
        </a:p>
      </dgm:t>
    </dgm:pt>
    <dgm:pt modelId="{F81D5525-B0F3-4396-A1A7-A560BFCC9626}" type="pres">
      <dgm:prSet presAssocID="{0B9B29F0-6E06-4179-9CC2-79EAC03017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77218D9-1F00-4F21-8C4B-476948973C94}" type="pres">
      <dgm:prSet presAssocID="{7A7838EB-1299-4A25-BDC0-02695CBB40F6}" presName="hierRoot1" presStyleCnt="0">
        <dgm:presLayoutVars>
          <dgm:hierBranch val="init"/>
        </dgm:presLayoutVars>
      </dgm:prSet>
      <dgm:spPr/>
    </dgm:pt>
    <dgm:pt modelId="{DA350D12-E087-438A-9C09-F7F5EF56F14C}" type="pres">
      <dgm:prSet presAssocID="{7A7838EB-1299-4A25-BDC0-02695CBB40F6}" presName="rootComposite1" presStyleCnt="0"/>
      <dgm:spPr/>
    </dgm:pt>
    <dgm:pt modelId="{489DB050-9FD2-4C03-933D-50985E973CDC}" type="pres">
      <dgm:prSet presAssocID="{7A7838EB-1299-4A25-BDC0-02695CBB40F6}" presName="rootText1" presStyleLbl="node0" presStyleIdx="0" presStyleCnt="1" custScaleX="165065" custScaleY="67984">
        <dgm:presLayoutVars>
          <dgm:chPref val="3"/>
        </dgm:presLayoutVars>
      </dgm:prSet>
      <dgm:spPr/>
    </dgm:pt>
    <dgm:pt modelId="{80ECA9E9-8C6C-41C6-8ADB-1A7A07ABD6C9}" type="pres">
      <dgm:prSet presAssocID="{7A7838EB-1299-4A25-BDC0-02695CBB40F6}" presName="rootConnector1" presStyleLbl="node1" presStyleIdx="0" presStyleCnt="0"/>
      <dgm:spPr/>
    </dgm:pt>
    <dgm:pt modelId="{453CBB44-83B1-4B18-8D22-DCADA141A208}" type="pres">
      <dgm:prSet presAssocID="{7A7838EB-1299-4A25-BDC0-02695CBB40F6}" presName="hierChild2" presStyleCnt="0"/>
      <dgm:spPr/>
    </dgm:pt>
    <dgm:pt modelId="{0EB867C6-16DC-4AE8-9624-95D247607B0F}" type="pres">
      <dgm:prSet presAssocID="{894D093D-388E-4066-A6F7-958764F81399}" presName="Name37" presStyleLbl="parChTrans1D2" presStyleIdx="0" presStyleCnt="3" custSzX="3032424"/>
      <dgm:spPr/>
    </dgm:pt>
    <dgm:pt modelId="{980B5600-68CE-4982-BE56-9D681CFE687F}" type="pres">
      <dgm:prSet presAssocID="{A2CB61E4-4668-4D6B-AC27-0EFD9C8943F0}" presName="hierRoot2" presStyleCnt="0">
        <dgm:presLayoutVars>
          <dgm:hierBranch val="init"/>
        </dgm:presLayoutVars>
      </dgm:prSet>
      <dgm:spPr/>
    </dgm:pt>
    <dgm:pt modelId="{C162E4B7-6EFB-44F1-8601-3B10C681FD36}" type="pres">
      <dgm:prSet presAssocID="{A2CB61E4-4668-4D6B-AC27-0EFD9C8943F0}" presName="rootComposite" presStyleCnt="0"/>
      <dgm:spPr/>
    </dgm:pt>
    <dgm:pt modelId="{AE8196D8-3E20-4C0A-8AEF-112D775CCE7D}" type="pres">
      <dgm:prSet presAssocID="{A2CB61E4-4668-4D6B-AC27-0EFD9C8943F0}" presName="rootText" presStyleLbl="node2" presStyleIdx="0" presStyleCnt="3" custScaleX="105464" custScaleY="77603">
        <dgm:presLayoutVars>
          <dgm:chPref val="3"/>
        </dgm:presLayoutVars>
      </dgm:prSet>
      <dgm:spPr/>
    </dgm:pt>
    <dgm:pt modelId="{93C4AC92-715E-4DDC-9196-371062D257AF}" type="pres">
      <dgm:prSet presAssocID="{A2CB61E4-4668-4D6B-AC27-0EFD9C8943F0}" presName="rootConnector" presStyleLbl="node2" presStyleIdx="0" presStyleCnt="3"/>
      <dgm:spPr/>
    </dgm:pt>
    <dgm:pt modelId="{4D2F69C8-77AB-4BDE-BEF9-F66425C33614}" type="pres">
      <dgm:prSet presAssocID="{A2CB61E4-4668-4D6B-AC27-0EFD9C8943F0}" presName="hierChild4" presStyleCnt="0"/>
      <dgm:spPr/>
    </dgm:pt>
    <dgm:pt modelId="{8C0F3AF5-5958-4D85-91F3-11CEE17E2A1A}" type="pres">
      <dgm:prSet presAssocID="{A2CB61E4-4668-4D6B-AC27-0EFD9C8943F0}" presName="hierChild5" presStyleCnt="0"/>
      <dgm:spPr/>
    </dgm:pt>
    <dgm:pt modelId="{ADE6C39D-BF84-4ECA-943A-20CAD25A9157}" type="pres">
      <dgm:prSet presAssocID="{C534D08F-F2B5-4006-B06A-E65F4FE85843}" presName="Name37" presStyleLbl="parChTrans1D2" presStyleIdx="1" presStyleCnt="3" custSzX="96436"/>
      <dgm:spPr/>
    </dgm:pt>
    <dgm:pt modelId="{5930A2B9-B41B-4941-8A2A-D1BA0137119D}" type="pres">
      <dgm:prSet presAssocID="{25802185-1595-4A14-9026-36E9A585161E}" presName="hierRoot2" presStyleCnt="0">
        <dgm:presLayoutVars>
          <dgm:hierBranch val="init"/>
        </dgm:presLayoutVars>
      </dgm:prSet>
      <dgm:spPr/>
    </dgm:pt>
    <dgm:pt modelId="{1E7B3936-B735-4B69-AE4E-C67B679AF9BB}" type="pres">
      <dgm:prSet presAssocID="{25802185-1595-4A14-9026-36E9A585161E}" presName="rootComposite" presStyleCnt="0"/>
      <dgm:spPr/>
    </dgm:pt>
    <dgm:pt modelId="{FEE6C7FF-B550-4460-84BD-CB38D37B1EF4}" type="pres">
      <dgm:prSet presAssocID="{25802185-1595-4A14-9026-36E9A585161E}" presName="rootText" presStyleLbl="node2" presStyleIdx="1" presStyleCnt="3" custScaleX="105464" custScaleY="77603">
        <dgm:presLayoutVars>
          <dgm:chPref val="3"/>
        </dgm:presLayoutVars>
      </dgm:prSet>
      <dgm:spPr/>
    </dgm:pt>
    <dgm:pt modelId="{66BC8EB6-D00B-4083-95F4-D2AE9F4437CF}" type="pres">
      <dgm:prSet presAssocID="{25802185-1595-4A14-9026-36E9A585161E}" presName="rootConnector" presStyleLbl="node2" presStyleIdx="1" presStyleCnt="3"/>
      <dgm:spPr/>
    </dgm:pt>
    <dgm:pt modelId="{B974010E-983E-496A-A3CB-D0A9CC951DE6}" type="pres">
      <dgm:prSet presAssocID="{25802185-1595-4A14-9026-36E9A585161E}" presName="hierChild4" presStyleCnt="0"/>
      <dgm:spPr/>
    </dgm:pt>
    <dgm:pt modelId="{8FAC86ED-A6E6-4836-B513-14BB11B7BE33}" type="pres">
      <dgm:prSet presAssocID="{25802185-1595-4A14-9026-36E9A585161E}" presName="hierChild5" presStyleCnt="0"/>
      <dgm:spPr/>
    </dgm:pt>
    <dgm:pt modelId="{D9DBC241-8D7A-4A25-93F8-7B33C571F75D}" type="pres">
      <dgm:prSet presAssocID="{3224F524-35A8-4A8E-A609-2B4C1A30C665}" presName="Name37" presStyleLbl="parChTrans1D2" presStyleIdx="2" presStyleCnt="3" custSzX="3032424"/>
      <dgm:spPr/>
    </dgm:pt>
    <dgm:pt modelId="{C52E8389-F9CB-4FA8-8C2A-FEB9368AD7D3}" type="pres">
      <dgm:prSet presAssocID="{44959592-0735-4559-940F-57307C85D0A1}" presName="hierRoot2" presStyleCnt="0">
        <dgm:presLayoutVars>
          <dgm:hierBranch val="init"/>
        </dgm:presLayoutVars>
      </dgm:prSet>
      <dgm:spPr/>
    </dgm:pt>
    <dgm:pt modelId="{9E377E6D-84BF-420D-8563-4F608106794A}" type="pres">
      <dgm:prSet presAssocID="{44959592-0735-4559-940F-57307C85D0A1}" presName="rootComposite" presStyleCnt="0"/>
      <dgm:spPr/>
    </dgm:pt>
    <dgm:pt modelId="{A8B2343D-B786-48E1-99FF-DEAC81758B53}" type="pres">
      <dgm:prSet presAssocID="{44959592-0735-4559-940F-57307C85D0A1}" presName="rootText" presStyleLbl="node2" presStyleIdx="2" presStyleCnt="3" custScaleX="105464" custScaleY="77603">
        <dgm:presLayoutVars>
          <dgm:chPref val="3"/>
        </dgm:presLayoutVars>
      </dgm:prSet>
      <dgm:spPr/>
    </dgm:pt>
    <dgm:pt modelId="{9C1F7C88-E60D-4191-9A73-348A969ED5E5}" type="pres">
      <dgm:prSet presAssocID="{44959592-0735-4559-940F-57307C85D0A1}" presName="rootConnector" presStyleLbl="node2" presStyleIdx="2" presStyleCnt="3"/>
      <dgm:spPr/>
    </dgm:pt>
    <dgm:pt modelId="{C6BFE29B-5476-4DC9-BBE5-1A239AD3C106}" type="pres">
      <dgm:prSet presAssocID="{44959592-0735-4559-940F-57307C85D0A1}" presName="hierChild4" presStyleCnt="0"/>
      <dgm:spPr/>
    </dgm:pt>
    <dgm:pt modelId="{1625BFA9-2983-428E-9B02-4C34ABB73745}" type="pres">
      <dgm:prSet presAssocID="{44959592-0735-4559-940F-57307C85D0A1}" presName="hierChild5" presStyleCnt="0"/>
      <dgm:spPr/>
    </dgm:pt>
    <dgm:pt modelId="{B0E5A068-3BD1-4B49-830B-D251CF00C8DE}" type="pres">
      <dgm:prSet presAssocID="{7A7838EB-1299-4A25-BDC0-02695CBB40F6}" presName="hierChild3" presStyleCnt="0"/>
      <dgm:spPr/>
    </dgm:pt>
  </dgm:ptLst>
  <dgm:cxnLst>
    <dgm:cxn modelId="{99DAD710-F694-4CA2-B60E-6C7BBD50AE8F}" type="presOf" srcId="{44959592-0735-4559-940F-57307C85D0A1}" destId="{9C1F7C88-E60D-4191-9A73-348A969ED5E5}" srcOrd="1" destOrd="0" presId="urn:microsoft.com/office/officeart/2005/8/layout/orgChart1"/>
    <dgm:cxn modelId="{D652691F-F2F2-488B-910B-BAF06759DCC5}" type="presOf" srcId="{894D093D-388E-4066-A6F7-958764F81399}" destId="{0EB867C6-16DC-4AE8-9624-95D247607B0F}" srcOrd="0" destOrd="0" presId="urn:microsoft.com/office/officeart/2005/8/layout/orgChart1"/>
    <dgm:cxn modelId="{F17E2021-A9F8-44CF-988E-DC65046646EF}" type="presOf" srcId="{44959592-0735-4559-940F-57307C85D0A1}" destId="{A8B2343D-B786-48E1-99FF-DEAC81758B53}" srcOrd="0" destOrd="0" presId="urn:microsoft.com/office/officeart/2005/8/layout/orgChart1"/>
    <dgm:cxn modelId="{9C272A2A-A240-4F48-83F9-D43A1E0F7AEA}" type="presOf" srcId="{A2CB61E4-4668-4D6B-AC27-0EFD9C8943F0}" destId="{93C4AC92-715E-4DDC-9196-371062D257AF}" srcOrd="1" destOrd="0" presId="urn:microsoft.com/office/officeart/2005/8/layout/orgChart1"/>
    <dgm:cxn modelId="{75206B3A-3E5F-4817-9F62-3216FEECAE2D}" type="presOf" srcId="{3224F524-35A8-4A8E-A609-2B4C1A30C665}" destId="{D9DBC241-8D7A-4A25-93F8-7B33C571F75D}" srcOrd="0" destOrd="0" presId="urn:microsoft.com/office/officeart/2005/8/layout/orgChart1"/>
    <dgm:cxn modelId="{155BBC5C-8320-4C9D-A8E3-5E42221ABD41}" type="presOf" srcId="{7A7838EB-1299-4A25-BDC0-02695CBB40F6}" destId="{489DB050-9FD2-4C03-933D-50985E973CDC}" srcOrd="0" destOrd="0" presId="urn:microsoft.com/office/officeart/2005/8/layout/orgChart1"/>
    <dgm:cxn modelId="{1CDE5861-AF05-40AF-9078-FA5E04B1FB5B}" type="presOf" srcId="{25802185-1595-4A14-9026-36E9A585161E}" destId="{FEE6C7FF-B550-4460-84BD-CB38D37B1EF4}" srcOrd="0" destOrd="0" presId="urn:microsoft.com/office/officeart/2005/8/layout/orgChart1"/>
    <dgm:cxn modelId="{BBD8A863-591E-4E73-A9C5-8C0D51BD0639}" srcId="{7A7838EB-1299-4A25-BDC0-02695CBB40F6}" destId="{25802185-1595-4A14-9026-36E9A585161E}" srcOrd="1" destOrd="0" parTransId="{C534D08F-F2B5-4006-B06A-E65F4FE85843}" sibTransId="{09A8949D-F10E-4CC1-9DC5-D894DE252434}"/>
    <dgm:cxn modelId="{9682EF6D-3DA7-4BA2-8096-827CCB2B9D37}" srcId="{0B9B29F0-6E06-4179-9CC2-79EAC030172B}" destId="{7A7838EB-1299-4A25-BDC0-02695CBB40F6}" srcOrd="0" destOrd="0" parTransId="{0C887C48-F3D1-4C0B-8F96-C15ED4414C8D}" sibTransId="{49D4577A-28FC-4470-8243-F433EB803689}"/>
    <dgm:cxn modelId="{FA398773-4A0F-4B88-8A77-3A43A6D9FFD4}" type="presOf" srcId="{7A7838EB-1299-4A25-BDC0-02695CBB40F6}" destId="{80ECA9E9-8C6C-41C6-8ADB-1A7A07ABD6C9}" srcOrd="1" destOrd="0" presId="urn:microsoft.com/office/officeart/2005/8/layout/orgChart1"/>
    <dgm:cxn modelId="{35A2727C-C0F5-4793-8BEA-B2087F79EDB0}" srcId="{7A7838EB-1299-4A25-BDC0-02695CBB40F6}" destId="{A2CB61E4-4668-4D6B-AC27-0EFD9C8943F0}" srcOrd="0" destOrd="0" parTransId="{894D093D-388E-4066-A6F7-958764F81399}" sibTransId="{45F69D33-69C1-42E2-8FA8-698DAD67B9CC}"/>
    <dgm:cxn modelId="{A9EB8B87-7AF3-4EE3-BE12-2EEA704507F2}" type="presOf" srcId="{A2CB61E4-4668-4D6B-AC27-0EFD9C8943F0}" destId="{AE8196D8-3E20-4C0A-8AEF-112D775CCE7D}" srcOrd="0" destOrd="0" presId="urn:microsoft.com/office/officeart/2005/8/layout/orgChart1"/>
    <dgm:cxn modelId="{24B5E0D7-980E-4AD7-8DF9-FAFA71AB8BBE}" srcId="{7A7838EB-1299-4A25-BDC0-02695CBB40F6}" destId="{44959592-0735-4559-940F-57307C85D0A1}" srcOrd="2" destOrd="0" parTransId="{3224F524-35A8-4A8E-A609-2B4C1A30C665}" sibTransId="{5D865731-9331-4D96-8A23-A23BE514CF2F}"/>
    <dgm:cxn modelId="{4ADD11DB-59AE-4705-9923-F5248D2597F2}" type="presOf" srcId="{25802185-1595-4A14-9026-36E9A585161E}" destId="{66BC8EB6-D00B-4083-95F4-D2AE9F4437CF}" srcOrd="1" destOrd="0" presId="urn:microsoft.com/office/officeart/2005/8/layout/orgChart1"/>
    <dgm:cxn modelId="{6BB085E8-C3BB-45D0-9018-CD107EE2984C}" type="presOf" srcId="{C534D08F-F2B5-4006-B06A-E65F4FE85843}" destId="{ADE6C39D-BF84-4ECA-943A-20CAD25A9157}" srcOrd="0" destOrd="0" presId="urn:microsoft.com/office/officeart/2005/8/layout/orgChart1"/>
    <dgm:cxn modelId="{EBF8E7F0-AEE6-4AED-ADD6-E1B6AD37C0A4}" type="presOf" srcId="{0B9B29F0-6E06-4179-9CC2-79EAC030172B}" destId="{F81D5525-B0F3-4396-A1A7-A560BFCC9626}" srcOrd="0" destOrd="0" presId="urn:microsoft.com/office/officeart/2005/8/layout/orgChart1"/>
    <dgm:cxn modelId="{4A6A6D70-1223-4336-9B67-C4114346843E}" type="presParOf" srcId="{F81D5525-B0F3-4396-A1A7-A560BFCC9626}" destId="{777218D9-1F00-4F21-8C4B-476948973C94}" srcOrd="0" destOrd="0" presId="urn:microsoft.com/office/officeart/2005/8/layout/orgChart1"/>
    <dgm:cxn modelId="{F0C2A899-008C-4B20-A0EA-C9679A91598C}" type="presParOf" srcId="{777218D9-1F00-4F21-8C4B-476948973C94}" destId="{DA350D12-E087-438A-9C09-F7F5EF56F14C}" srcOrd="0" destOrd="0" presId="urn:microsoft.com/office/officeart/2005/8/layout/orgChart1"/>
    <dgm:cxn modelId="{75620299-A407-4EB7-81FC-4BF1ECED2BFC}" type="presParOf" srcId="{DA350D12-E087-438A-9C09-F7F5EF56F14C}" destId="{489DB050-9FD2-4C03-933D-50985E973CDC}" srcOrd="0" destOrd="0" presId="urn:microsoft.com/office/officeart/2005/8/layout/orgChart1"/>
    <dgm:cxn modelId="{577041BD-60AE-48BD-B841-C77EA61F7374}" type="presParOf" srcId="{DA350D12-E087-438A-9C09-F7F5EF56F14C}" destId="{80ECA9E9-8C6C-41C6-8ADB-1A7A07ABD6C9}" srcOrd="1" destOrd="0" presId="urn:microsoft.com/office/officeart/2005/8/layout/orgChart1"/>
    <dgm:cxn modelId="{9B1C0371-0EC6-4070-A6D3-CF30E360AA4A}" type="presParOf" srcId="{777218D9-1F00-4F21-8C4B-476948973C94}" destId="{453CBB44-83B1-4B18-8D22-DCADA141A208}" srcOrd="1" destOrd="0" presId="urn:microsoft.com/office/officeart/2005/8/layout/orgChart1"/>
    <dgm:cxn modelId="{C2BC3FD8-163F-46C5-9251-AFA72032A431}" type="presParOf" srcId="{453CBB44-83B1-4B18-8D22-DCADA141A208}" destId="{0EB867C6-16DC-4AE8-9624-95D247607B0F}" srcOrd="0" destOrd="0" presId="urn:microsoft.com/office/officeart/2005/8/layout/orgChart1"/>
    <dgm:cxn modelId="{5A7E023E-70E9-4262-A1FF-13624CA79A3F}" type="presParOf" srcId="{453CBB44-83B1-4B18-8D22-DCADA141A208}" destId="{980B5600-68CE-4982-BE56-9D681CFE687F}" srcOrd="1" destOrd="0" presId="urn:microsoft.com/office/officeart/2005/8/layout/orgChart1"/>
    <dgm:cxn modelId="{B9588AD1-E400-478D-8AB4-9BFBBDBA367A}" type="presParOf" srcId="{980B5600-68CE-4982-BE56-9D681CFE687F}" destId="{C162E4B7-6EFB-44F1-8601-3B10C681FD36}" srcOrd="0" destOrd="0" presId="urn:microsoft.com/office/officeart/2005/8/layout/orgChart1"/>
    <dgm:cxn modelId="{E530CAB0-2D2C-4F01-B745-F784F508DD13}" type="presParOf" srcId="{C162E4B7-6EFB-44F1-8601-3B10C681FD36}" destId="{AE8196D8-3E20-4C0A-8AEF-112D775CCE7D}" srcOrd="0" destOrd="0" presId="urn:microsoft.com/office/officeart/2005/8/layout/orgChart1"/>
    <dgm:cxn modelId="{DF644CA6-6301-42D4-A07D-DD0ED219703D}" type="presParOf" srcId="{C162E4B7-6EFB-44F1-8601-3B10C681FD36}" destId="{93C4AC92-715E-4DDC-9196-371062D257AF}" srcOrd="1" destOrd="0" presId="urn:microsoft.com/office/officeart/2005/8/layout/orgChart1"/>
    <dgm:cxn modelId="{A79AC0A6-47BC-4AF9-9B02-1EBF12C06347}" type="presParOf" srcId="{980B5600-68CE-4982-BE56-9D681CFE687F}" destId="{4D2F69C8-77AB-4BDE-BEF9-F66425C33614}" srcOrd="1" destOrd="0" presId="urn:microsoft.com/office/officeart/2005/8/layout/orgChart1"/>
    <dgm:cxn modelId="{07314F0F-6CEC-407E-BFDB-B0B334C64EA3}" type="presParOf" srcId="{980B5600-68CE-4982-BE56-9D681CFE687F}" destId="{8C0F3AF5-5958-4D85-91F3-11CEE17E2A1A}" srcOrd="2" destOrd="0" presId="urn:microsoft.com/office/officeart/2005/8/layout/orgChart1"/>
    <dgm:cxn modelId="{CF537C47-61A4-4EB7-9722-CEE0BF463289}" type="presParOf" srcId="{453CBB44-83B1-4B18-8D22-DCADA141A208}" destId="{ADE6C39D-BF84-4ECA-943A-20CAD25A9157}" srcOrd="2" destOrd="0" presId="urn:microsoft.com/office/officeart/2005/8/layout/orgChart1"/>
    <dgm:cxn modelId="{64B68ED4-3065-473F-9BEB-CFC002C8269E}" type="presParOf" srcId="{453CBB44-83B1-4B18-8D22-DCADA141A208}" destId="{5930A2B9-B41B-4941-8A2A-D1BA0137119D}" srcOrd="3" destOrd="0" presId="urn:microsoft.com/office/officeart/2005/8/layout/orgChart1"/>
    <dgm:cxn modelId="{FCAAD076-727A-43BF-9907-2BFD83DD51DF}" type="presParOf" srcId="{5930A2B9-B41B-4941-8A2A-D1BA0137119D}" destId="{1E7B3936-B735-4B69-AE4E-C67B679AF9BB}" srcOrd="0" destOrd="0" presId="urn:microsoft.com/office/officeart/2005/8/layout/orgChart1"/>
    <dgm:cxn modelId="{5AF8AC89-D258-4233-9B34-FAA80D161A1A}" type="presParOf" srcId="{1E7B3936-B735-4B69-AE4E-C67B679AF9BB}" destId="{FEE6C7FF-B550-4460-84BD-CB38D37B1EF4}" srcOrd="0" destOrd="0" presId="urn:microsoft.com/office/officeart/2005/8/layout/orgChart1"/>
    <dgm:cxn modelId="{CB941A9B-3342-4843-9730-797E0C793AE7}" type="presParOf" srcId="{1E7B3936-B735-4B69-AE4E-C67B679AF9BB}" destId="{66BC8EB6-D00B-4083-95F4-D2AE9F4437CF}" srcOrd="1" destOrd="0" presId="urn:microsoft.com/office/officeart/2005/8/layout/orgChart1"/>
    <dgm:cxn modelId="{B5CD2730-49A5-4FB9-A4A5-46F20B0FF4E4}" type="presParOf" srcId="{5930A2B9-B41B-4941-8A2A-D1BA0137119D}" destId="{B974010E-983E-496A-A3CB-D0A9CC951DE6}" srcOrd="1" destOrd="0" presId="urn:microsoft.com/office/officeart/2005/8/layout/orgChart1"/>
    <dgm:cxn modelId="{73529579-3383-4F01-8DC4-E341CA229F84}" type="presParOf" srcId="{5930A2B9-B41B-4941-8A2A-D1BA0137119D}" destId="{8FAC86ED-A6E6-4836-B513-14BB11B7BE33}" srcOrd="2" destOrd="0" presId="urn:microsoft.com/office/officeart/2005/8/layout/orgChart1"/>
    <dgm:cxn modelId="{032D5E1F-C539-4217-A69A-6DF6AC305E2E}" type="presParOf" srcId="{453CBB44-83B1-4B18-8D22-DCADA141A208}" destId="{D9DBC241-8D7A-4A25-93F8-7B33C571F75D}" srcOrd="4" destOrd="0" presId="urn:microsoft.com/office/officeart/2005/8/layout/orgChart1"/>
    <dgm:cxn modelId="{122BE5DB-4D4C-487C-8291-97EF96A62589}" type="presParOf" srcId="{453CBB44-83B1-4B18-8D22-DCADA141A208}" destId="{C52E8389-F9CB-4FA8-8C2A-FEB9368AD7D3}" srcOrd="5" destOrd="0" presId="urn:microsoft.com/office/officeart/2005/8/layout/orgChart1"/>
    <dgm:cxn modelId="{8B9492D6-95AD-4022-9AD6-3B30C1B15969}" type="presParOf" srcId="{C52E8389-F9CB-4FA8-8C2A-FEB9368AD7D3}" destId="{9E377E6D-84BF-420D-8563-4F608106794A}" srcOrd="0" destOrd="0" presId="urn:microsoft.com/office/officeart/2005/8/layout/orgChart1"/>
    <dgm:cxn modelId="{34AD04B6-C29F-4FF5-A199-F2F6F1D91C0E}" type="presParOf" srcId="{9E377E6D-84BF-420D-8563-4F608106794A}" destId="{A8B2343D-B786-48E1-99FF-DEAC81758B53}" srcOrd="0" destOrd="0" presId="urn:microsoft.com/office/officeart/2005/8/layout/orgChart1"/>
    <dgm:cxn modelId="{299F0993-860A-4A14-BC21-D60EDB019BE9}" type="presParOf" srcId="{9E377E6D-84BF-420D-8563-4F608106794A}" destId="{9C1F7C88-E60D-4191-9A73-348A969ED5E5}" srcOrd="1" destOrd="0" presId="urn:microsoft.com/office/officeart/2005/8/layout/orgChart1"/>
    <dgm:cxn modelId="{AB29DD67-685B-4863-8E04-15751E7C5592}" type="presParOf" srcId="{C52E8389-F9CB-4FA8-8C2A-FEB9368AD7D3}" destId="{C6BFE29B-5476-4DC9-BBE5-1A239AD3C106}" srcOrd="1" destOrd="0" presId="urn:microsoft.com/office/officeart/2005/8/layout/orgChart1"/>
    <dgm:cxn modelId="{F3132A81-02A9-416F-BB24-67FCE59F771A}" type="presParOf" srcId="{C52E8389-F9CB-4FA8-8C2A-FEB9368AD7D3}" destId="{1625BFA9-2983-428E-9B02-4C34ABB73745}" srcOrd="2" destOrd="0" presId="urn:microsoft.com/office/officeart/2005/8/layout/orgChart1"/>
    <dgm:cxn modelId="{9F6836AF-BA48-472E-B2D3-F90B073106F1}" type="presParOf" srcId="{777218D9-1F00-4F21-8C4B-476948973C94}" destId="{B0E5A068-3BD1-4B49-830B-D251CF00C8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96A4F7-72B4-4071-B16C-A497D6C7DF56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B4542C8-9237-4616-8208-DE4DA92C1E72}">
      <dgm:prSet phldrT="[Text]" custT="1"/>
      <dgm:spPr/>
      <dgm:t>
        <a:bodyPr/>
        <a:lstStyle/>
        <a:p>
          <a:r>
            <a:rPr lang="en-GB" sz="2000" dirty="0"/>
            <a:t>Examples of Primary Memory</a:t>
          </a:r>
          <a:endParaRPr lang="en-IN" sz="2000" dirty="0"/>
        </a:p>
      </dgm:t>
    </dgm:pt>
    <dgm:pt modelId="{0BA78B90-2678-43D7-AFE9-4C357B04165F}" type="parTrans" cxnId="{6C344BF6-31BE-4513-ADCE-D381DAC7EC00}">
      <dgm:prSet/>
      <dgm:spPr/>
      <dgm:t>
        <a:bodyPr/>
        <a:lstStyle/>
        <a:p>
          <a:endParaRPr lang="en-IN" sz="1600"/>
        </a:p>
      </dgm:t>
    </dgm:pt>
    <dgm:pt modelId="{050CBEC2-2F49-4545-BBFB-D0D251824B57}" type="sibTrans" cxnId="{6C344BF6-31BE-4513-ADCE-D381DAC7EC00}">
      <dgm:prSet/>
      <dgm:spPr/>
      <dgm:t>
        <a:bodyPr/>
        <a:lstStyle/>
        <a:p>
          <a:endParaRPr lang="en-IN" sz="1600"/>
        </a:p>
      </dgm:t>
    </dgm:pt>
    <dgm:pt modelId="{8D374EFD-C429-40BC-B28D-EBF5D6FF59BD}">
      <dgm:prSet phldrT="[Text]" custT="1"/>
      <dgm:spPr/>
      <dgm:t>
        <a:bodyPr/>
        <a:lstStyle/>
        <a:p>
          <a:pPr>
            <a:lnSpc>
              <a:spcPct val="50000"/>
            </a:lnSpc>
          </a:pPr>
          <a:r>
            <a:rPr lang="en-GB" sz="2000" b="1" dirty="0"/>
            <a:t>RAM</a:t>
          </a:r>
        </a:p>
        <a:p>
          <a:pPr>
            <a:lnSpc>
              <a:spcPct val="50000"/>
            </a:lnSpc>
          </a:pPr>
          <a:r>
            <a:rPr lang="en-GB" sz="1800" dirty="0"/>
            <a:t>(Random Access Memory)</a:t>
          </a:r>
          <a:endParaRPr lang="en-IN" sz="1800" dirty="0"/>
        </a:p>
      </dgm:t>
    </dgm:pt>
    <dgm:pt modelId="{59DA2AD6-526B-4C46-B221-5ACCA205E399}" type="parTrans" cxnId="{86C913B1-EA77-46FA-9B4F-097FCC039D1C}">
      <dgm:prSet custT="1"/>
      <dgm:spPr/>
      <dgm:t>
        <a:bodyPr/>
        <a:lstStyle/>
        <a:p>
          <a:endParaRPr lang="en-IN" sz="1000"/>
        </a:p>
      </dgm:t>
    </dgm:pt>
    <dgm:pt modelId="{99D793C9-44CD-48D7-8D1B-985C17956FC6}" type="sibTrans" cxnId="{86C913B1-EA77-46FA-9B4F-097FCC039D1C}">
      <dgm:prSet/>
      <dgm:spPr/>
      <dgm:t>
        <a:bodyPr/>
        <a:lstStyle/>
        <a:p>
          <a:endParaRPr lang="en-IN" sz="1600"/>
        </a:p>
      </dgm:t>
    </dgm:pt>
    <dgm:pt modelId="{B1E1E5E8-2419-448D-84DB-1F574BCB5AE3}">
      <dgm:prSet phldrT="[Text]" custT="1"/>
      <dgm:spPr/>
      <dgm:t>
        <a:bodyPr/>
        <a:lstStyle/>
        <a:p>
          <a:pPr>
            <a:lnSpc>
              <a:spcPct val="50000"/>
            </a:lnSpc>
          </a:pPr>
          <a:r>
            <a:rPr lang="en-GB" sz="2000" b="1" dirty="0"/>
            <a:t>ROM</a:t>
          </a:r>
        </a:p>
        <a:p>
          <a:pPr>
            <a:lnSpc>
              <a:spcPct val="50000"/>
            </a:lnSpc>
          </a:pPr>
          <a:r>
            <a:rPr lang="en-GB" sz="1800" dirty="0"/>
            <a:t>(Read Only Memory)</a:t>
          </a:r>
          <a:endParaRPr lang="en-IN" sz="1800" dirty="0"/>
        </a:p>
      </dgm:t>
    </dgm:pt>
    <dgm:pt modelId="{8D7FCD9E-1239-4B3F-AB6F-645EB7B07D1C}" type="parTrans" cxnId="{F59FEB32-BBA0-4101-80A4-2918BAFF469E}">
      <dgm:prSet custT="1"/>
      <dgm:spPr/>
      <dgm:t>
        <a:bodyPr/>
        <a:lstStyle/>
        <a:p>
          <a:endParaRPr lang="en-IN" sz="1000"/>
        </a:p>
      </dgm:t>
    </dgm:pt>
    <dgm:pt modelId="{6611E1E5-BBA2-4B11-A199-EF1505683F6D}" type="sibTrans" cxnId="{F59FEB32-BBA0-4101-80A4-2918BAFF469E}">
      <dgm:prSet/>
      <dgm:spPr/>
      <dgm:t>
        <a:bodyPr/>
        <a:lstStyle/>
        <a:p>
          <a:endParaRPr lang="en-IN" sz="1600"/>
        </a:p>
      </dgm:t>
    </dgm:pt>
    <dgm:pt modelId="{D7A0A209-FA84-400B-A2D1-B955679633A3}">
      <dgm:prSet custT="1"/>
      <dgm:spPr/>
      <dgm:t>
        <a:bodyPr/>
        <a:lstStyle/>
        <a:p>
          <a:r>
            <a:rPr lang="en-GB" sz="1600" dirty="0"/>
            <a:t>DRAM</a:t>
          </a:r>
          <a:endParaRPr lang="en-IN" sz="1600" dirty="0"/>
        </a:p>
      </dgm:t>
    </dgm:pt>
    <dgm:pt modelId="{A67F3DA9-90D5-40CA-80A4-219AA0B2B105}" type="parTrans" cxnId="{1A477B77-EB55-4A31-BA53-441E8B39E0A5}">
      <dgm:prSet custT="1"/>
      <dgm:spPr/>
      <dgm:t>
        <a:bodyPr/>
        <a:lstStyle/>
        <a:p>
          <a:endParaRPr lang="en-IN" sz="100"/>
        </a:p>
      </dgm:t>
    </dgm:pt>
    <dgm:pt modelId="{04823674-2388-4526-990A-5AB67DE233E6}" type="sibTrans" cxnId="{1A477B77-EB55-4A31-BA53-441E8B39E0A5}">
      <dgm:prSet/>
      <dgm:spPr/>
      <dgm:t>
        <a:bodyPr/>
        <a:lstStyle/>
        <a:p>
          <a:endParaRPr lang="en-IN"/>
        </a:p>
      </dgm:t>
    </dgm:pt>
    <dgm:pt modelId="{96905B79-E6FA-4FC3-85E3-783CAA46D467}">
      <dgm:prSet custT="1"/>
      <dgm:spPr/>
      <dgm:t>
        <a:bodyPr/>
        <a:lstStyle/>
        <a:p>
          <a:r>
            <a:rPr lang="en-GB" sz="1600" dirty="0"/>
            <a:t>SRAM</a:t>
          </a:r>
          <a:endParaRPr lang="en-IN" sz="1600" dirty="0"/>
        </a:p>
      </dgm:t>
    </dgm:pt>
    <dgm:pt modelId="{8E99034E-47E8-48E7-9313-DADA5ECDA94B}" type="parTrans" cxnId="{79C15D2D-2A80-4ECD-8C6C-499E3F08C00E}">
      <dgm:prSet custT="1"/>
      <dgm:spPr/>
      <dgm:t>
        <a:bodyPr/>
        <a:lstStyle/>
        <a:p>
          <a:endParaRPr lang="en-IN" sz="100"/>
        </a:p>
      </dgm:t>
    </dgm:pt>
    <dgm:pt modelId="{B5A33A54-5F0C-4CC4-A41E-28BA21F9B0B7}" type="sibTrans" cxnId="{79C15D2D-2A80-4ECD-8C6C-499E3F08C00E}">
      <dgm:prSet/>
      <dgm:spPr/>
      <dgm:t>
        <a:bodyPr/>
        <a:lstStyle/>
        <a:p>
          <a:endParaRPr lang="en-IN"/>
        </a:p>
      </dgm:t>
    </dgm:pt>
    <dgm:pt modelId="{C6E980EB-9206-4FFD-8361-377D654F0DAC}">
      <dgm:prSet custT="1"/>
      <dgm:spPr/>
      <dgm:t>
        <a:bodyPr/>
        <a:lstStyle/>
        <a:p>
          <a:r>
            <a:rPr lang="en-GB" sz="1600" dirty="0"/>
            <a:t>PROM</a:t>
          </a:r>
          <a:endParaRPr lang="en-IN" sz="1600" dirty="0"/>
        </a:p>
      </dgm:t>
    </dgm:pt>
    <dgm:pt modelId="{09485769-1B2A-4058-98D6-D316209369B6}" type="parTrans" cxnId="{0E53E257-7D82-437F-90EE-57338DAEFE2A}">
      <dgm:prSet custT="1"/>
      <dgm:spPr/>
      <dgm:t>
        <a:bodyPr/>
        <a:lstStyle/>
        <a:p>
          <a:endParaRPr lang="en-IN" sz="100"/>
        </a:p>
      </dgm:t>
    </dgm:pt>
    <dgm:pt modelId="{9E7D2F94-746C-4486-8EE1-5C911A58077E}" type="sibTrans" cxnId="{0E53E257-7D82-437F-90EE-57338DAEFE2A}">
      <dgm:prSet/>
      <dgm:spPr/>
      <dgm:t>
        <a:bodyPr/>
        <a:lstStyle/>
        <a:p>
          <a:endParaRPr lang="en-IN"/>
        </a:p>
      </dgm:t>
    </dgm:pt>
    <dgm:pt modelId="{412B4A76-0C2F-40F3-ADBB-A231C6936210}">
      <dgm:prSet custT="1"/>
      <dgm:spPr/>
      <dgm:t>
        <a:bodyPr/>
        <a:lstStyle/>
        <a:p>
          <a:r>
            <a:rPr lang="en-GB" sz="1600" dirty="0"/>
            <a:t>EPROM</a:t>
          </a:r>
          <a:endParaRPr lang="en-IN" sz="1600" dirty="0"/>
        </a:p>
      </dgm:t>
    </dgm:pt>
    <dgm:pt modelId="{01AE2A1A-18FF-4317-ACC4-A4C189460BB8}" type="parTrans" cxnId="{7100C8AF-9D3A-426C-9939-755EC36FF21D}">
      <dgm:prSet custT="1"/>
      <dgm:spPr/>
      <dgm:t>
        <a:bodyPr/>
        <a:lstStyle/>
        <a:p>
          <a:endParaRPr lang="en-IN" sz="100"/>
        </a:p>
      </dgm:t>
    </dgm:pt>
    <dgm:pt modelId="{CAFFCC15-C5EF-42A2-8F8D-3B4FEF269D4F}" type="sibTrans" cxnId="{7100C8AF-9D3A-426C-9939-755EC36FF21D}">
      <dgm:prSet/>
      <dgm:spPr/>
      <dgm:t>
        <a:bodyPr/>
        <a:lstStyle/>
        <a:p>
          <a:endParaRPr lang="en-IN"/>
        </a:p>
      </dgm:t>
    </dgm:pt>
    <dgm:pt modelId="{2E29BE29-9ED2-4883-B837-BD413B412FCA}">
      <dgm:prSet custT="1"/>
      <dgm:spPr/>
      <dgm:t>
        <a:bodyPr/>
        <a:lstStyle/>
        <a:p>
          <a:r>
            <a:rPr lang="en-GB" sz="1600" dirty="0"/>
            <a:t>Flash Memory</a:t>
          </a:r>
          <a:endParaRPr lang="en-IN" sz="1600" dirty="0"/>
        </a:p>
      </dgm:t>
    </dgm:pt>
    <dgm:pt modelId="{CB8AEBEE-0898-458F-8E18-775CCE496560}" type="parTrans" cxnId="{9245F20A-0AAB-4C52-95D7-4C3FF4106975}">
      <dgm:prSet custT="1"/>
      <dgm:spPr/>
      <dgm:t>
        <a:bodyPr/>
        <a:lstStyle/>
        <a:p>
          <a:endParaRPr lang="en-IN" sz="100"/>
        </a:p>
      </dgm:t>
    </dgm:pt>
    <dgm:pt modelId="{26AE683D-8274-4137-B9C5-8B04E0EE68D1}" type="sibTrans" cxnId="{9245F20A-0AAB-4C52-95D7-4C3FF4106975}">
      <dgm:prSet/>
      <dgm:spPr/>
      <dgm:t>
        <a:bodyPr/>
        <a:lstStyle/>
        <a:p>
          <a:endParaRPr lang="en-IN"/>
        </a:p>
      </dgm:t>
    </dgm:pt>
    <dgm:pt modelId="{AD05D48A-2E7A-4AEA-8928-3138D4BE150C}" type="pres">
      <dgm:prSet presAssocID="{B396A4F7-72B4-4071-B16C-A497D6C7DF5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CB050-D52D-4558-AA1E-3FB648F7D545}" type="pres">
      <dgm:prSet presAssocID="{9B4542C8-9237-4616-8208-DE4DA92C1E72}" presName="root1" presStyleCnt="0"/>
      <dgm:spPr/>
    </dgm:pt>
    <dgm:pt modelId="{F00D1ECA-B56A-4172-945D-DB3E877937F5}" type="pres">
      <dgm:prSet presAssocID="{9B4542C8-9237-4616-8208-DE4DA92C1E72}" presName="LevelOneTextNode" presStyleLbl="node0" presStyleIdx="0" presStyleCnt="1" custScaleX="167840">
        <dgm:presLayoutVars>
          <dgm:chPref val="3"/>
        </dgm:presLayoutVars>
      </dgm:prSet>
      <dgm:spPr/>
    </dgm:pt>
    <dgm:pt modelId="{09EF8196-807E-4D34-A9A2-0A1C2BE5AE99}" type="pres">
      <dgm:prSet presAssocID="{9B4542C8-9237-4616-8208-DE4DA92C1E72}" presName="level2hierChild" presStyleCnt="0"/>
      <dgm:spPr/>
    </dgm:pt>
    <dgm:pt modelId="{02B1078B-C861-4A85-991A-0BE8582C9474}" type="pres">
      <dgm:prSet presAssocID="{59DA2AD6-526B-4C46-B221-5ACCA205E399}" presName="conn2-1" presStyleLbl="parChTrans1D2" presStyleIdx="0" presStyleCnt="2"/>
      <dgm:spPr/>
    </dgm:pt>
    <dgm:pt modelId="{252481D6-22E2-4F31-BAD9-76BC4169DBF8}" type="pres">
      <dgm:prSet presAssocID="{59DA2AD6-526B-4C46-B221-5ACCA205E399}" presName="connTx" presStyleLbl="parChTrans1D2" presStyleIdx="0" presStyleCnt="2"/>
      <dgm:spPr/>
    </dgm:pt>
    <dgm:pt modelId="{A0AACCF1-07B0-47D9-BDBB-244C5CA394AC}" type="pres">
      <dgm:prSet presAssocID="{8D374EFD-C429-40BC-B28D-EBF5D6FF59BD}" presName="root2" presStyleCnt="0"/>
      <dgm:spPr/>
    </dgm:pt>
    <dgm:pt modelId="{336F372C-4AD8-46F9-A626-C07047DA5679}" type="pres">
      <dgm:prSet presAssocID="{8D374EFD-C429-40BC-B28D-EBF5D6FF59BD}" presName="LevelTwoTextNode" presStyleLbl="node2" presStyleIdx="0" presStyleCnt="2" custScaleX="173911" custScaleY="165578">
        <dgm:presLayoutVars>
          <dgm:chPref val="3"/>
        </dgm:presLayoutVars>
      </dgm:prSet>
      <dgm:spPr/>
    </dgm:pt>
    <dgm:pt modelId="{2DB30A1A-BEE1-4939-A8E5-DD35BEA91468}" type="pres">
      <dgm:prSet presAssocID="{8D374EFD-C429-40BC-B28D-EBF5D6FF59BD}" presName="level3hierChild" presStyleCnt="0"/>
      <dgm:spPr/>
    </dgm:pt>
    <dgm:pt modelId="{85E9E084-CBEF-4A33-BB5D-570E37C578B8}" type="pres">
      <dgm:prSet presAssocID="{A67F3DA9-90D5-40CA-80A4-219AA0B2B105}" presName="conn2-1" presStyleLbl="parChTrans1D3" presStyleIdx="0" presStyleCnt="5"/>
      <dgm:spPr/>
    </dgm:pt>
    <dgm:pt modelId="{E0DC3FE5-5BBD-4EF5-9DE1-D4D104147865}" type="pres">
      <dgm:prSet presAssocID="{A67F3DA9-90D5-40CA-80A4-219AA0B2B105}" presName="connTx" presStyleLbl="parChTrans1D3" presStyleIdx="0" presStyleCnt="5"/>
      <dgm:spPr/>
    </dgm:pt>
    <dgm:pt modelId="{DF658542-513F-486F-93C8-36AE50FC0A77}" type="pres">
      <dgm:prSet presAssocID="{D7A0A209-FA84-400B-A2D1-B955679633A3}" presName="root2" presStyleCnt="0"/>
      <dgm:spPr/>
    </dgm:pt>
    <dgm:pt modelId="{5D7F99FC-68ED-4FF1-ACF6-BCFA6BA5DB61}" type="pres">
      <dgm:prSet presAssocID="{D7A0A209-FA84-400B-A2D1-B955679633A3}" presName="LevelTwoTextNode" presStyleLbl="node3" presStyleIdx="0" presStyleCnt="5" custScaleX="85392">
        <dgm:presLayoutVars>
          <dgm:chPref val="3"/>
        </dgm:presLayoutVars>
      </dgm:prSet>
      <dgm:spPr/>
    </dgm:pt>
    <dgm:pt modelId="{A0BABFF1-D121-4D48-9A3E-F7745DF5F4E3}" type="pres">
      <dgm:prSet presAssocID="{D7A0A209-FA84-400B-A2D1-B955679633A3}" presName="level3hierChild" presStyleCnt="0"/>
      <dgm:spPr/>
    </dgm:pt>
    <dgm:pt modelId="{1AA5752D-2C67-49F3-A57E-333EDA90289C}" type="pres">
      <dgm:prSet presAssocID="{8E99034E-47E8-48E7-9313-DADA5ECDA94B}" presName="conn2-1" presStyleLbl="parChTrans1D3" presStyleIdx="1" presStyleCnt="5"/>
      <dgm:spPr/>
    </dgm:pt>
    <dgm:pt modelId="{BDBF5D9E-DA48-4CCE-AA5B-0C0927B977CC}" type="pres">
      <dgm:prSet presAssocID="{8E99034E-47E8-48E7-9313-DADA5ECDA94B}" presName="connTx" presStyleLbl="parChTrans1D3" presStyleIdx="1" presStyleCnt="5"/>
      <dgm:spPr/>
    </dgm:pt>
    <dgm:pt modelId="{9917AB0D-31C5-4A58-BDC1-4EE9D3E975C5}" type="pres">
      <dgm:prSet presAssocID="{96905B79-E6FA-4FC3-85E3-783CAA46D467}" presName="root2" presStyleCnt="0"/>
      <dgm:spPr/>
    </dgm:pt>
    <dgm:pt modelId="{F9FADFCC-E0CE-4119-8288-0DEC034C36BC}" type="pres">
      <dgm:prSet presAssocID="{96905B79-E6FA-4FC3-85E3-783CAA46D467}" presName="LevelTwoTextNode" presStyleLbl="node3" presStyleIdx="1" presStyleCnt="5" custScaleX="85392">
        <dgm:presLayoutVars>
          <dgm:chPref val="3"/>
        </dgm:presLayoutVars>
      </dgm:prSet>
      <dgm:spPr/>
    </dgm:pt>
    <dgm:pt modelId="{F0EA02E3-5595-440E-B5F1-9C1160AA37B6}" type="pres">
      <dgm:prSet presAssocID="{96905B79-E6FA-4FC3-85E3-783CAA46D467}" presName="level3hierChild" presStyleCnt="0"/>
      <dgm:spPr/>
    </dgm:pt>
    <dgm:pt modelId="{3840D35A-7080-4D1F-B9CE-5C12C9D64AB7}" type="pres">
      <dgm:prSet presAssocID="{8D7FCD9E-1239-4B3F-AB6F-645EB7B07D1C}" presName="conn2-1" presStyleLbl="parChTrans1D2" presStyleIdx="1" presStyleCnt="2"/>
      <dgm:spPr/>
    </dgm:pt>
    <dgm:pt modelId="{E608B9CC-ED04-4B67-B1E0-D171BDA4F469}" type="pres">
      <dgm:prSet presAssocID="{8D7FCD9E-1239-4B3F-AB6F-645EB7B07D1C}" presName="connTx" presStyleLbl="parChTrans1D2" presStyleIdx="1" presStyleCnt="2"/>
      <dgm:spPr/>
    </dgm:pt>
    <dgm:pt modelId="{E108E535-96C0-4AC2-84ED-69D108716E80}" type="pres">
      <dgm:prSet presAssocID="{B1E1E5E8-2419-448D-84DB-1F574BCB5AE3}" presName="root2" presStyleCnt="0"/>
      <dgm:spPr/>
    </dgm:pt>
    <dgm:pt modelId="{15ABEB43-B7EB-4F45-953A-1DE464807DAA}" type="pres">
      <dgm:prSet presAssocID="{B1E1E5E8-2419-448D-84DB-1F574BCB5AE3}" presName="LevelTwoTextNode" presStyleLbl="node2" presStyleIdx="1" presStyleCnt="2" custScaleX="173911" custScaleY="165578">
        <dgm:presLayoutVars>
          <dgm:chPref val="3"/>
        </dgm:presLayoutVars>
      </dgm:prSet>
      <dgm:spPr/>
    </dgm:pt>
    <dgm:pt modelId="{2918FA2F-5003-4D93-A17B-A938A18870DB}" type="pres">
      <dgm:prSet presAssocID="{B1E1E5E8-2419-448D-84DB-1F574BCB5AE3}" presName="level3hierChild" presStyleCnt="0"/>
      <dgm:spPr/>
    </dgm:pt>
    <dgm:pt modelId="{8DA3A43D-AC44-4558-87EF-0A6A66EE686A}" type="pres">
      <dgm:prSet presAssocID="{09485769-1B2A-4058-98D6-D316209369B6}" presName="conn2-1" presStyleLbl="parChTrans1D3" presStyleIdx="2" presStyleCnt="5"/>
      <dgm:spPr/>
    </dgm:pt>
    <dgm:pt modelId="{C494DFD0-EA2A-4D7C-9030-20F8A9CD7AC4}" type="pres">
      <dgm:prSet presAssocID="{09485769-1B2A-4058-98D6-D316209369B6}" presName="connTx" presStyleLbl="parChTrans1D3" presStyleIdx="2" presStyleCnt="5"/>
      <dgm:spPr/>
    </dgm:pt>
    <dgm:pt modelId="{54D59AE7-DF4D-49A7-8DB7-F1ECDD2EA04D}" type="pres">
      <dgm:prSet presAssocID="{C6E980EB-9206-4FFD-8361-377D654F0DAC}" presName="root2" presStyleCnt="0"/>
      <dgm:spPr/>
    </dgm:pt>
    <dgm:pt modelId="{6CAA725D-ABA0-4E25-9BA4-250E9AC02801}" type="pres">
      <dgm:prSet presAssocID="{C6E980EB-9206-4FFD-8361-377D654F0DAC}" presName="LevelTwoTextNode" presStyleLbl="node3" presStyleIdx="2" presStyleCnt="5" custScaleX="85392">
        <dgm:presLayoutVars>
          <dgm:chPref val="3"/>
        </dgm:presLayoutVars>
      </dgm:prSet>
      <dgm:spPr/>
    </dgm:pt>
    <dgm:pt modelId="{4AE92F8A-D8C2-47F8-841D-E908688EB2EF}" type="pres">
      <dgm:prSet presAssocID="{C6E980EB-9206-4FFD-8361-377D654F0DAC}" presName="level3hierChild" presStyleCnt="0"/>
      <dgm:spPr/>
    </dgm:pt>
    <dgm:pt modelId="{083AF81B-E5C7-4C80-ABB9-A21245B89AFF}" type="pres">
      <dgm:prSet presAssocID="{01AE2A1A-18FF-4317-ACC4-A4C189460BB8}" presName="conn2-1" presStyleLbl="parChTrans1D3" presStyleIdx="3" presStyleCnt="5"/>
      <dgm:spPr/>
    </dgm:pt>
    <dgm:pt modelId="{51DF8377-09AF-4741-A682-7CB3E32651B3}" type="pres">
      <dgm:prSet presAssocID="{01AE2A1A-18FF-4317-ACC4-A4C189460BB8}" presName="connTx" presStyleLbl="parChTrans1D3" presStyleIdx="3" presStyleCnt="5"/>
      <dgm:spPr/>
    </dgm:pt>
    <dgm:pt modelId="{C9F1AE46-005A-4418-B9B9-74862060A3FB}" type="pres">
      <dgm:prSet presAssocID="{412B4A76-0C2F-40F3-ADBB-A231C6936210}" presName="root2" presStyleCnt="0"/>
      <dgm:spPr/>
    </dgm:pt>
    <dgm:pt modelId="{C21A1742-E9E2-4584-ABA5-19DB2A30CEF5}" type="pres">
      <dgm:prSet presAssocID="{412B4A76-0C2F-40F3-ADBB-A231C6936210}" presName="LevelTwoTextNode" presStyleLbl="node3" presStyleIdx="3" presStyleCnt="5" custScaleX="85392">
        <dgm:presLayoutVars>
          <dgm:chPref val="3"/>
        </dgm:presLayoutVars>
      </dgm:prSet>
      <dgm:spPr/>
    </dgm:pt>
    <dgm:pt modelId="{2ADCC94B-22FD-4BC9-A701-24E456F0F787}" type="pres">
      <dgm:prSet presAssocID="{412B4A76-0C2F-40F3-ADBB-A231C6936210}" presName="level3hierChild" presStyleCnt="0"/>
      <dgm:spPr/>
    </dgm:pt>
    <dgm:pt modelId="{E05E651C-CF68-4FBC-8DF2-CBF94160ABE2}" type="pres">
      <dgm:prSet presAssocID="{CB8AEBEE-0898-458F-8E18-775CCE496560}" presName="conn2-1" presStyleLbl="parChTrans1D3" presStyleIdx="4" presStyleCnt="5"/>
      <dgm:spPr/>
    </dgm:pt>
    <dgm:pt modelId="{07A8800A-EF52-4865-A349-9A83047DF194}" type="pres">
      <dgm:prSet presAssocID="{CB8AEBEE-0898-458F-8E18-775CCE496560}" presName="connTx" presStyleLbl="parChTrans1D3" presStyleIdx="4" presStyleCnt="5"/>
      <dgm:spPr/>
    </dgm:pt>
    <dgm:pt modelId="{A626FCBB-2325-49C0-8B41-9D94368FBC65}" type="pres">
      <dgm:prSet presAssocID="{2E29BE29-9ED2-4883-B837-BD413B412FCA}" presName="root2" presStyleCnt="0"/>
      <dgm:spPr/>
    </dgm:pt>
    <dgm:pt modelId="{A7BE8E59-81B2-487D-8E30-8A9C51CE491A}" type="pres">
      <dgm:prSet presAssocID="{2E29BE29-9ED2-4883-B837-BD413B412FCA}" presName="LevelTwoTextNode" presStyleLbl="node3" presStyleIdx="4" presStyleCnt="5" custScaleX="85392">
        <dgm:presLayoutVars>
          <dgm:chPref val="3"/>
        </dgm:presLayoutVars>
      </dgm:prSet>
      <dgm:spPr/>
    </dgm:pt>
    <dgm:pt modelId="{E8F791E8-3608-4542-A974-9547AC9C91C4}" type="pres">
      <dgm:prSet presAssocID="{2E29BE29-9ED2-4883-B837-BD413B412FCA}" presName="level3hierChild" presStyleCnt="0"/>
      <dgm:spPr/>
    </dgm:pt>
  </dgm:ptLst>
  <dgm:cxnLst>
    <dgm:cxn modelId="{BB431208-E875-41B5-8C66-B6D6BA596D7A}" type="presOf" srcId="{09485769-1B2A-4058-98D6-D316209369B6}" destId="{8DA3A43D-AC44-4558-87EF-0A6A66EE686A}" srcOrd="0" destOrd="0" presId="urn:microsoft.com/office/officeart/2008/layout/HorizontalMultiLevelHierarchy"/>
    <dgm:cxn modelId="{EAA92709-E046-47A7-908D-77FB2277A4BE}" type="presOf" srcId="{8D7FCD9E-1239-4B3F-AB6F-645EB7B07D1C}" destId="{3840D35A-7080-4D1F-B9CE-5C12C9D64AB7}" srcOrd="0" destOrd="0" presId="urn:microsoft.com/office/officeart/2008/layout/HorizontalMultiLevelHierarchy"/>
    <dgm:cxn modelId="{9245F20A-0AAB-4C52-95D7-4C3FF4106975}" srcId="{B1E1E5E8-2419-448D-84DB-1F574BCB5AE3}" destId="{2E29BE29-9ED2-4883-B837-BD413B412FCA}" srcOrd="2" destOrd="0" parTransId="{CB8AEBEE-0898-458F-8E18-775CCE496560}" sibTransId="{26AE683D-8274-4137-B9C5-8B04E0EE68D1}"/>
    <dgm:cxn modelId="{8D4A1614-7079-4514-B4B1-2C28B7637389}" type="presOf" srcId="{CB8AEBEE-0898-458F-8E18-775CCE496560}" destId="{07A8800A-EF52-4865-A349-9A83047DF194}" srcOrd="1" destOrd="0" presId="urn:microsoft.com/office/officeart/2008/layout/HorizontalMultiLevelHierarchy"/>
    <dgm:cxn modelId="{79C15D2D-2A80-4ECD-8C6C-499E3F08C00E}" srcId="{8D374EFD-C429-40BC-B28D-EBF5D6FF59BD}" destId="{96905B79-E6FA-4FC3-85E3-783CAA46D467}" srcOrd="1" destOrd="0" parTransId="{8E99034E-47E8-48E7-9313-DADA5ECDA94B}" sibTransId="{B5A33A54-5F0C-4CC4-A41E-28BA21F9B0B7}"/>
    <dgm:cxn modelId="{7C8DC232-6520-4434-9754-51E197B3FE6E}" type="presOf" srcId="{8E99034E-47E8-48E7-9313-DADA5ECDA94B}" destId="{BDBF5D9E-DA48-4CCE-AA5B-0C0927B977CC}" srcOrd="1" destOrd="0" presId="urn:microsoft.com/office/officeart/2008/layout/HorizontalMultiLevelHierarchy"/>
    <dgm:cxn modelId="{F59FEB32-BBA0-4101-80A4-2918BAFF469E}" srcId="{9B4542C8-9237-4616-8208-DE4DA92C1E72}" destId="{B1E1E5E8-2419-448D-84DB-1F574BCB5AE3}" srcOrd="1" destOrd="0" parTransId="{8D7FCD9E-1239-4B3F-AB6F-645EB7B07D1C}" sibTransId="{6611E1E5-BBA2-4B11-A199-EF1505683F6D}"/>
    <dgm:cxn modelId="{BD968338-E928-4575-AE9A-7AEE5BA5B71B}" type="presOf" srcId="{A67F3DA9-90D5-40CA-80A4-219AA0B2B105}" destId="{E0DC3FE5-5BBD-4EF5-9DE1-D4D104147865}" srcOrd="1" destOrd="0" presId="urn:microsoft.com/office/officeart/2008/layout/HorizontalMultiLevelHierarchy"/>
    <dgm:cxn modelId="{0D1B4669-D4A5-4C87-B04C-F9D414AC69A2}" type="presOf" srcId="{CB8AEBEE-0898-458F-8E18-775CCE496560}" destId="{E05E651C-CF68-4FBC-8DF2-CBF94160ABE2}" srcOrd="0" destOrd="0" presId="urn:microsoft.com/office/officeart/2008/layout/HorizontalMultiLevelHierarchy"/>
    <dgm:cxn modelId="{B532684D-AD7F-4626-AB8A-1DAEFAF5AF25}" type="presOf" srcId="{C6E980EB-9206-4FFD-8361-377D654F0DAC}" destId="{6CAA725D-ABA0-4E25-9BA4-250E9AC02801}" srcOrd="0" destOrd="0" presId="urn:microsoft.com/office/officeart/2008/layout/HorizontalMultiLevelHierarchy"/>
    <dgm:cxn modelId="{F0D50153-7BD4-40D8-87AD-63DCC88D8891}" type="presOf" srcId="{A67F3DA9-90D5-40CA-80A4-219AA0B2B105}" destId="{85E9E084-CBEF-4A33-BB5D-570E37C578B8}" srcOrd="0" destOrd="0" presId="urn:microsoft.com/office/officeart/2008/layout/HorizontalMultiLevelHierarchy"/>
    <dgm:cxn modelId="{1A477B77-EB55-4A31-BA53-441E8B39E0A5}" srcId="{8D374EFD-C429-40BC-B28D-EBF5D6FF59BD}" destId="{D7A0A209-FA84-400B-A2D1-B955679633A3}" srcOrd="0" destOrd="0" parTransId="{A67F3DA9-90D5-40CA-80A4-219AA0B2B105}" sibTransId="{04823674-2388-4526-990A-5AB67DE233E6}"/>
    <dgm:cxn modelId="{0E53E257-7D82-437F-90EE-57338DAEFE2A}" srcId="{B1E1E5E8-2419-448D-84DB-1F574BCB5AE3}" destId="{C6E980EB-9206-4FFD-8361-377D654F0DAC}" srcOrd="0" destOrd="0" parTransId="{09485769-1B2A-4058-98D6-D316209369B6}" sibTransId="{9E7D2F94-746C-4486-8EE1-5C911A58077E}"/>
    <dgm:cxn modelId="{E0471D79-3728-4F6B-8AAD-30100930431B}" type="presOf" srcId="{59DA2AD6-526B-4C46-B221-5ACCA205E399}" destId="{252481D6-22E2-4F31-BAD9-76BC4169DBF8}" srcOrd="1" destOrd="0" presId="urn:microsoft.com/office/officeart/2008/layout/HorizontalMultiLevelHierarchy"/>
    <dgm:cxn modelId="{053BAE96-CF68-4A2C-96E6-A0C401360D12}" type="presOf" srcId="{8D7FCD9E-1239-4B3F-AB6F-645EB7B07D1C}" destId="{E608B9CC-ED04-4B67-B1E0-D171BDA4F469}" srcOrd="1" destOrd="0" presId="urn:microsoft.com/office/officeart/2008/layout/HorizontalMultiLevelHierarchy"/>
    <dgm:cxn modelId="{7D4B9597-3CA7-4EB0-846F-750F1E9AF030}" type="presOf" srcId="{01AE2A1A-18FF-4317-ACC4-A4C189460BB8}" destId="{51DF8377-09AF-4741-A682-7CB3E32651B3}" srcOrd="1" destOrd="0" presId="urn:microsoft.com/office/officeart/2008/layout/HorizontalMultiLevelHierarchy"/>
    <dgm:cxn modelId="{03C0E097-E967-4952-876B-4661CB04BEAF}" type="presOf" srcId="{96905B79-E6FA-4FC3-85E3-783CAA46D467}" destId="{F9FADFCC-E0CE-4119-8288-0DEC034C36BC}" srcOrd="0" destOrd="0" presId="urn:microsoft.com/office/officeart/2008/layout/HorizontalMultiLevelHierarchy"/>
    <dgm:cxn modelId="{53BF98A4-B24C-4459-8EF2-F8955727573D}" type="presOf" srcId="{D7A0A209-FA84-400B-A2D1-B955679633A3}" destId="{5D7F99FC-68ED-4FF1-ACF6-BCFA6BA5DB61}" srcOrd="0" destOrd="0" presId="urn:microsoft.com/office/officeart/2008/layout/HorizontalMultiLevelHierarchy"/>
    <dgm:cxn modelId="{54B1ACA7-E17D-4255-972C-BBDE7C86C787}" type="presOf" srcId="{01AE2A1A-18FF-4317-ACC4-A4C189460BB8}" destId="{083AF81B-E5C7-4C80-ABB9-A21245B89AFF}" srcOrd="0" destOrd="0" presId="urn:microsoft.com/office/officeart/2008/layout/HorizontalMultiLevelHierarchy"/>
    <dgm:cxn modelId="{802688AC-E08C-45F9-8EF2-7713B2494459}" type="presOf" srcId="{412B4A76-0C2F-40F3-ADBB-A231C6936210}" destId="{C21A1742-E9E2-4584-ABA5-19DB2A30CEF5}" srcOrd="0" destOrd="0" presId="urn:microsoft.com/office/officeart/2008/layout/HorizontalMultiLevelHierarchy"/>
    <dgm:cxn modelId="{7100C8AF-9D3A-426C-9939-755EC36FF21D}" srcId="{B1E1E5E8-2419-448D-84DB-1F574BCB5AE3}" destId="{412B4A76-0C2F-40F3-ADBB-A231C6936210}" srcOrd="1" destOrd="0" parTransId="{01AE2A1A-18FF-4317-ACC4-A4C189460BB8}" sibTransId="{CAFFCC15-C5EF-42A2-8F8D-3B4FEF269D4F}"/>
    <dgm:cxn modelId="{86C913B1-EA77-46FA-9B4F-097FCC039D1C}" srcId="{9B4542C8-9237-4616-8208-DE4DA92C1E72}" destId="{8D374EFD-C429-40BC-B28D-EBF5D6FF59BD}" srcOrd="0" destOrd="0" parTransId="{59DA2AD6-526B-4C46-B221-5ACCA205E399}" sibTransId="{99D793C9-44CD-48D7-8D1B-985C17956FC6}"/>
    <dgm:cxn modelId="{7C15A4BE-26DC-458E-8D51-3ED54F7E4866}" type="presOf" srcId="{59DA2AD6-526B-4C46-B221-5ACCA205E399}" destId="{02B1078B-C861-4A85-991A-0BE8582C9474}" srcOrd="0" destOrd="0" presId="urn:microsoft.com/office/officeart/2008/layout/HorizontalMultiLevelHierarchy"/>
    <dgm:cxn modelId="{A48028BF-F16D-4567-819E-B72EC8B6242C}" type="presOf" srcId="{09485769-1B2A-4058-98D6-D316209369B6}" destId="{C494DFD0-EA2A-4D7C-9030-20F8A9CD7AC4}" srcOrd="1" destOrd="0" presId="urn:microsoft.com/office/officeart/2008/layout/HorizontalMultiLevelHierarchy"/>
    <dgm:cxn modelId="{FC50B1BF-1FD7-40FD-96F8-147F07E817C1}" type="presOf" srcId="{8E99034E-47E8-48E7-9313-DADA5ECDA94B}" destId="{1AA5752D-2C67-49F3-A57E-333EDA90289C}" srcOrd="0" destOrd="0" presId="urn:microsoft.com/office/officeart/2008/layout/HorizontalMultiLevelHierarchy"/>
    <dgm:cxn modelId="{A5D4D1C8-4F0B-4918-8C80-0009CEC5B991}" type="presOf" srcId="{B396A4F7-72B4-4071-B16C-A497D6C7DF56}" destId="{AD05D48A-2E7A-4AEA-8928-3138D4BE150C}" srcOrd="0" destOrd="0" presId="urn:microsoft.com/office/officeart/2008/layout/HorizontalMultiLevelHierarchy"/>
    <dgm:cxn modelId="{A3BA13CB-1FE7-40F3-979B-B76477BFE495}" type="presOf" srcId="{8D374EFD-C429-40BC-B28D-EBF5D6FF59BD}" destId="{336F372C-4AD8-46F9-A626-C07047DA5679}" srcOrd="0" destOrd="0" presId="urn:microsoft.com/office/officeart/2008/layout/HorizontalMultiLevelHierarchy"/>
    <dgm:cxn modelId="{886A21D4-3E94-4E03-806B-8EDAC9D9CCAE}" type="presOf" srcId="{2E29BE29-9ED2-4883-B837-BD413B412FCA}" destId="{A7BE8E59-81B2-487D-8E30-8A9C51CE491A}" srcOrd="0" destOrd="0" presId="urn:microsoft.com/office/officeart/2008/layout/HorizontalMultiLevelHierarchy"/>
    <dgm:cxn modelId="{31CE23D6-975F-4A46-9AC5-0115A51DDA43}" type="presOf" srcId="{B1E1E5E8-2419-448D-84DB-1F574BCB5AE3}" destId="{15ABEB43-B7EB-4F45-953A-1DE464807DAA}" srcOrd="0" destOrd="0" presId="urn:microsoft.com/office/officeart/2008/layout/HorizontalMultiLevelHierarchy"/>
    <dgm:cxn modelId="{E63544E3-9544-4475-8255-280CFCE81FFD}" type="presOf" srcId="{9B4542C8-9237-4616-8208-DE4DA92C1E72}" destId="{F00D1ECA-B56A-4172-945D-DB3E877937F5}" srcOrd="0" destOrd="0" presId="urn:microsoft.com/office/officeart/2008/layout/HorizontalMultiLevelHierarchy"/>
    <dgm:cxn modelId="{6C344BF6-31BE-4513-ADCE-D381DAC7EC00}" srcId="{B396A4F7-72B4-4071-B16C-A497D6C7DF56}" destId="{9B4542C8-9237-4616-8208-DE4DA92C1E72}" srcOrd="0" destOrd="0" parTransId="{0BA78B90-2678-43D7-AFE9-4C357B04165F}" sibTransId="{050CBEC2-2F49-4545-BBFB-D0D251824B57}"/>
    <dgm:cxn modelId="{6E535D42-52A3-4E76-935B-A64676CA9892}" type="presParOf" srcId="{AD05D48A-2E7A-4AEA-8928-3138D4BE150C}" destId="{A23CB050-D52D-4558-AA1E-3FB648F7D545}" srcOrd="0" destOrd="0" presId="urn:microsoft.com/office/officeart/2008/layout/HorizontalMultiLevelHierarchy"/>
    <dgm:cxn modelId="{CDBE06B3-C0C4-4523-9FCC-22D9EA42BD5D}" type="presParOf" srcId="{A23CB050-D52D-4558-AA1E-3FB648F7D545}" destId="{F00D1ECA-B56A-4172-945D-DB3E877937F5}" srcOrd="0" destOrd="0" presId="urn:microsoft.com/office/officeart/2008/layout/HorizontalMultiLevelHierarchy"/>
    <dgm:cxn modelId="{C89C2651-C716-4B46-B029-456D3B754122}" type="presParOf" srcId="{A23CB050-D52D-4558-AA1E-3FB648F7D545}" destId="{09EF8196-807E-4D34-A9A2-0A1C2BE5AE99}" srcOrd="1" destOrd="0" presId="urn:microsoft.com/office/officeart/2008/layout/HorizontalMultiLevelHierarchy"/>
    <dgm:cxn modelId="{1DEFDCE9-E14E-48A9-8FAA-670B611EB2D5}" type="presParOf" srcId="{09EF8196-807E-4D34-A9A2-0A1C2BE5AE99}" destId="{02B1078B-C861-4A85-991A-0BE8582C9474}" srcOrd="0" destOrd="0" presId="urn:microsoft.com/office/officeart/2008/layout/HorizontalMultiLevelHierarchy"/>
    <dgm:cxn modelId="{2C37C76C-97A6-4361-908D-02FE7555EC38}" type="presParOf" srcId="{02B1078B-C861-4A85-991A-0BE8582C9474}" destId="{252481D6-22E2-4F31-BAD9-76BC4169DBF8}" srcOrd="0" destOrd="0" presId="urn:microsoft.com/office/officeart/2008/layout/HorizontalMultiLevelHierarchy"/>
    <dgm:cxn modelId="{DE453A0C-6B72-48CA-934E-867756C1AEF9}" type="presParOf" srcId="{09EF8196-807E-4D34-A9A2-0A1C2BE5AE99}" destId="{A0AACCF1-07B0-47D9-BDBB-244C5CA394AC}" srcOrd="1" destOrd="0" presId="urn:microsoft.com/office/officeart/2008/layout/HorizontalMultiLevelHierarchy"/>
    <dgm:cxn modelId="{46E076CB-3BC0-4F21-B84F-835DCDE44B33}" type="presParOf" srcId="{A0AACCF1-07B0-47D9-BDBB-244C5CA394AC}" destId="{336F372C-4AD8-46F9-A626-C07047DA5679}" srcOrd="0" destOrd="0" presId="urn:microsoft.com/office/officeart/2008/layout/HorizontalMultiLevelHierarchy"/>
    <dgm:cxn modelId="{EEA46BE4-1F03-445E-B8A1-725E904E5DC7}" type="presParOf" srcId="{A0AACCF1-07B0-47D9-BDBB-244C5CA394AC}" destId="{2DB30A1A-BEE1-4939-A8E5-DD35BEA91468}" srcOrd="1" destOrd="0" presId="urn:microsoft.com/office/officeart/2008/layout/HorizontalMultiLevelHierarchy"/>
    <dgm:cxn modelId="{6D6C7DF9-9127-4387-ACB2-CD457E5A188A}" type="presParOf" srcId="{2DB30A1A-BEE1-4939-A8E5-DD35BEA91468}" destId="{85E9E084-CBEF-4A33-BB5D-570E37C578B8}" srcOrd="0" destOrd="0" presId="urn:microsoft.com/office/officeart/2008/layout/HorizontalMultiLevelHierarchy"/>
    <dgm:cxn modelId="{09D32E93-9E0B-44DA-9B62-E07D8C228D15}" type="presParOf" srcId="{85E9E084-CBEF-4A33-BB5D-570E37C578B8}" destId="{E0DC3FE5-5BBD-4EF5-9DE1-D4D104147865}" srcOrd="0" destOrd="0" presId="urn:microsoft.com/office/officeart/2008/layout/HorizontalMultiLevelHierarchy"/>
    <dgm:cxn modelId="{6F7B5194-D7DE-418F-9179-0CB65556058C}" type="presParOf" srcId="{2DB30A1A-BEE1-4939-A8E5-DD35BEA91468}" destId="{DF658542-513F-486F-93C8-36AE50FC0A77}" srcOrd="1" destOrd="0" presId="urn:microsoft.com/office/officeart/2008/layout/HorizontalMultiLevelHierarchy"/>
    <dgm:cxn modelId="{B30A4FED-3DB6-4CC2-9AB6-4BCCE37C3603}" type="presParOf" srcId="{DF658542-513F-486F-93C8-36AE50FC0A77}" destId="{5D7F99FC-68ED-4FF1-ACF6-BCFA6BA5DB61}" srcOrd="0" destOrd="0" presId="urn:microsoft.com/office/officeart/2008/layout/HorizontalMultiLevelHierarchy"/>
    <dgm:cxn modelId="{FD6BC139-5185-4F84-87AF-2AB2A043EDB6}" type="presParOf" srcId="{DF658542-513F-486F-93C8-36AE50FC0A77}" destId="{A0BABFF1-D121-4D48-9A3E-F7745DF5F4E3}" srcOrd="1" destOrd="0" presId="urn:microsoft.com/office/officeart/2008/layout/HorizontalMultiLevelHierarchy"/>
    <dgm:cxn modelId="{D7CC9DE7-329D-40D9-A34C-0E51377808EE}" type="presParOf" srcId="{2DB30A1A-BEE1-4939-A8E5-DD35BEA91468}" destId="{1AA5752D-2C67-49F3-A57E-333EDA90289C}" srcOrd="2" destOrd="0" presId="urn:microsoft.com/office/officeart/2008/layout/HorizontalMultiLevelHierarchy"/>
    <dgm:cxn modelId="{F4628669-509C-49C3-9028-F427B5A6DDFD}" type="presParOf" srcId="{1AA5752D-2C67-49F3-A57E-333EDA90289C}" destId="{BDBF5D9E-DA48-4CCE-AA5B-0C0927B977CC}" srcOrd="0" destOrd="0" presId="urn:microsoft.com/office/officeart/2008/layout/HorizontalMultiLevelHierarchy"/>
    <dgm:cxn modelId="{49ECA621-F948-40E1-9C3F-5E42BB32DE27}" type="presParOf" srcId="{2DB30A1A-BEE1-4939-A8E5-DD35BEA91468}" destId="{9917AB0D-31C5-4A58-BDC1-4EE9D3E975C5}" srcOrd="3" destOrd="0" presId="urn:microsoft.com/office/officeart/2008/layout/HorizontalMultiLevelHierarchy"/>
    <dgm:cxn modelId="{A65BF3D1-A748-4E2B-BA9F-8C9B16A6B4B8}" type="presParOf" srcId="{9917AB0D-31C5-4A58-BDC1-4EE9D3E975C5}" destId="{F9FADFCC-E0CE-4119-8288-0DEC034C36BC}" srcOrd="0" destOrd="0" presId="urn:microsoft.com/office/officeart/2008/layout/HorizontalMultiLevelHierarchy"/>
    <dgm:cxn modelId="{DBBCAA8F-BA8A-4706-A3B7-111C062A7DDF}" type="presParOf" srcId="{9917AB0D-31C5-4A58-BDC1-4EE9D3E975C5}" destId="{F0EA02E3-5595-440E-B5F1-9C1160AA37B6}" srcOrd="1" destOrd="0" presId="urn:microsoft.com/office/officeart/2008/layout/HorizontalMultiLevelHierarchy"/>
    <dgm:cxn modelId="{435D4C73-4F78-42CF-B012-DA5CC9C40F83}" type="presParOf" srcId="{09EF8196-807E-4D34-A9A2-0A1C2BE5AE99}" destId="{3840D35A-7080-4D1F-B9CE-5C12C9D64AB7}" srcOrd="2" destOrd="0" presId="urn:microsoft.com/office/officeart/2008/layout/HorizontalMultiLevelHierarchy"/>
    <dgm:cxn modelId="{DCB8FA0F-518B-49EA-A9DC-78F93AEA0970}" type="presParOf" srcId="{3840D35A-7080-4D1F-B9CE-5C12C9D64AB7}" destId="{E608B9CC-ED04-4B67-B1E0-D171BDA4F469}" srcOrd="0" destOrd="0" presId="urn:microsoft.com/office/officeart/2008/layout/HorizontalMultiLevelHierarchy"/>
    <dgm:cxn modelId="{F66FD4FB-2DE6-42A4-A533-12587C58E4F8}" type="presParOf" srcId="{09EF8196-807E-4D34-A9A2-0A1C2BE5AE99}" destId="{E108E535-96C0-4AC2-84ED-69D108716E80}" srcOrd="3" destOrd="0" presId="urn:microsoft.com/office/officeart/2008/layout/HorizontalMultiLevelHierarchy"/>
    <dgm:cxn modelId="{BD132165-7E55-467D-821E-5A654F106621}" type="presParOf" srcId="{E108E535-96C0-4AC2-84ED-69D108716E80}" destId="{15ABEB43-B7EB-4F45-953A-1DE464807DAA}" srcOrd="0" destOrd="0" presId="urn:microsoft.com/office/officeart/2008/layout/HorizontalMultiLevelHierarchy"/>
    <dgm:cxn modelId="{2C6BF43D-9D7F-4859-8EBC-4BB0E04F8173}" type="presParOf" srcId="{E108E535-96C0-4AC2-84ED-69D108716E80}" destId="{2918FA2F-5003-4D93-A17B-A938A18870DB}" srcOrd="1" destOrd="0" presId="urn:microsoft.com/office/officeart/2008/layout/HorizontalMultiLevelHierarchy"/>
    <dgm:cxn modelId="{2B377B3A-5042-444E-89B4-9AB74FBF7B13}" type="presParOf" srcId="{2918FA2F-5003-4D93-A17B-A938A18870DB}" destId="{8DA3A43D-AC44-4558-87EF-0A6A66EE686A}" srcOrd="0" destOrd="0" presId="urn:microsoft.com/office/officeart/2008/layout/HorizontalMultiLevelHierarchy"/>
    <dgm:cxn modelId="{4A11EC0A-FFAB-47BC-B861-74E429306400}" type="presParOf" srcId="{8DA3A43D-AC44-4558-87EF-0A6A66EE686A}" destId="{C494DFD0-EA2A-4D7C-9030-20F8A9CD7AC4}" srcOrd="0" destOrd="0" presId="urn:microsoft.com/office/officeart/2008/layout/HorizontalMultiLevelHierarchy"/>
    <dgm:cxn modelId="{0D70DAAE-FBCF-4014-BBF3-20C84A66867E}" type="presParOf" srcId="{2918FA2F-5003-4D93-A17B-A938A18870DB}" destId="{54D59AE7-DF4D-49A7-8DB7-F1ECDD2EA04D}" srcOrd="1" destOrd="0" presId="urn:microsoft.com/office/officeart/2008/layout/HorizontalMultiLevelHierarchy"/>
    <dgm:cxn modelId="{00FEEA09-5AE0-4598-9FE4-83F269307130}" type="presParOf" srcId="{54D59AE7-DF4D-49A7-8DB7-F1ECDD2EA04D}" destId="{6CAA725D-ABA0-4E25-9BA4-250E9AC02801}" srcOrd="0" destOrd="0" presId="urn:microsoft.com/office/officeart/2008/layout/HorizontalMultiLevelHierarchy"/>
    <dgm:cxn modelId="{C2A3532A-7E3E-4DBC-A187-BF040EFA75A4}" type="presParOf" srcId="{54D59AE7-DF4D-49A7-8DB7-F1ECDD2EA04D}" destId="{4AE92F8A-D8C2-47F8-841D-E908688EB2EF}" srcOrd="1" destOrd="0" presId="urn:microsoft.com/office/officeart/2008/layout/HorizontalMultiLevelHierarchy"/>
    <dgm:cxn modelId="{E9F40EF7-510F-4BA0-B71C-ED6C43985A54}" type="presParOf" srcId="{2918FA2F-5003-4D93-A17B-A938A18870DB}" destId="{083AF81B-E5C7-4C80-ABB9-A21245B89AFF}" srcOrd="2" destOrd="0" presId="urn:microsoft.com/office/officeart/2008/layout/HorizontalMultiLevelHierarchy"/>
    <dgm:cxn modelId="{E8D1A9E4-5C4D-44AB-85D2-00FCB7019B63}" type="presParOf" srcId="{083AF81B-E5C7-4C80-ABB9-A21245B89AFF}" destId="{51DF8377-09AF-4741-A682-7CB3E32651B3}" srcOrd="0" destOrd="0" presId="urn:microsoft.com/office/officeart/2008/layout/HorizontalMultiLevelHierarchy"/>
    <dgm:cxn modelId="{51DF5667-3CDD-463D-A9A6-8034A0A82E39}" type="presParOf" srcId="{2918FA2F-5003-4D93-A17B-A938A18870DB}" destId="{C9F1AE46-005A-4418-B9B9-74862060A3FB}" srcOrd="3" destOrd="0" presId="urn:microsoft.com/office/officeart/2008/layout/HorizontalMultiLevelHierarchy"/>
    <dgm:cxn modelId="{78C3BFD4-4DEE-41FA-B24F-4F709F65FE2B}" type="presParOf" srcId="{C9F1AE46-005A-4418-B9B9-74862060A3FB}" destId="{C21A1742-E9E2-4584-ABA5-19DB2A30CEF5}" srcOrd="0" destOrd="0" presId="urn:microsoft.com/office/officeart/2008/layout/HorizontalMultiLevelHierarchy"/>
    <dgm:cxn modelId="{9E4DBDF2-4AD2-4CF3-9ADF-9279C5083527}" type="presParOf" srcId="{C9F1AE46-005A-4418-B9B9-74862060A3FB}" destId="{2ADCC94B-22FD-4BC9-A701-24E456F0F787}" srcOrd="1" destOrd="0" presId="urn:microsoft.com/office/officeart/2008/layout/HorizontalMultiLevelHierarchy"/>
    <dgm:cxn modelId="{673FAACA-556D-46FF-9B53-2BCA7AC9172D}" type="presParOf" srcId="{2918FA2F-5003-4D93-A17B-A938A18870DB}" destId="{E05E651C-CF68-4FBC-8DF2-CBF94160ABE2}" srcOrd="4" destOrd="0" presId="urn:microsoft.com/office/officeart/2008/layout/HorizontalMultiLevelHierarchy"/>
    <dgm:cxn modelId="{72E455E5-9C32-4ABC-B0A2-2542BB46835D}" type="presParOf" srcId="{E05E651C-CF68-4FBC-8DF2-CBF94160ABE2}" destId="{07A8800A-EF52-4865-A349-9A83047DF194}" srcOrd="0" destOrd="0" presId="urn:microsoft.com/office/officeart/2008/layout/HorizontalMultiLevelHierarchy"/>
    <dgm:cxn modelId="{F79FB779-A96E-46A9-804C-E1D2019F065D}" type="presParOf" srcId="{2918FA2F-5003-4D93-A17B-A938A18870DB}" destId="{A626FCBB-2325-49C0-8B41-9D94368FBC65}" srcOrd="5" destOrd="0" presId="urn:microsoft.com/office/officeart/2008/layout/HorizontalMultiLevelHierarchy"/>
    <dgm:cxn modelId="{9E951FE5-E211-4378-B4A8-17C81A9E825B}" type="presParOf" srcId="{A626FCBB-2325-49C0-8B41-9D94368FBC65}" destId="{A7BE8E59-81B2-487D-8E30-8A9C51CE491A}" srcOrd="0" destOrd="0" presId="urn:microsoft.com/office/officeart/2008/layout/HorizontalMultiLevelHierarchy"/>
    <dgm:cxn modelId="{4B2AA1E6-F788-43A0-9D61-54074354F2EE}" type="presParOf" srcId="{A626FCBB-2325-49C0-8B41-9D94368FBC65}" destId="{E8F791E8-3608-4542-A974-9547AC9C91C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4D634D-8C99-4FED-BAD5-4B223D71A1BB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94D93C25-4E9D-412B-B134-70FAE3766644}">
      <dgm:prSet phldrT="[Text]" custT="1"/>
      <dgm:spPr/>
      <dgm:t>
        <a:bodyPr/>
        <a:lstStyle/>
        <a:p>
          <a:r>
            <a:rPr lang="en-GB" sz="1800" dirty="0"/>
            <a:t>Examples of Secondary Memory </a:t>
          </a:r>
          <a:endParaRPr lang="en-IN" sz="1800" dirty="0"/>
        </a:p>
      </dgm:t>
    </dgm:pt>
    <dgm:pt modelId="{A116711C-D18D-462B-8C2D-FF08BDD70146}" type="parTrans" cxnId="{8B1A7759-1EF7-44F9-89EB-37BF4A2842FD}">
      <dgm:prSet/>
      <dgm:spPr/>
      <dgm:t>
        <a:bodyPr/>
        <a:lstStyle/>
        <a:p>
          <a:endParaRPr lang="en-IN"/>
        </a:p>
      </dgm:t>
    </dgm:pt>
    <dgm:pt modelId="{FFF2510C-AABD-4CDE-9E08-72670FB3EB82}" type="sibTrans" cxnId="{8B1A7759-1EF7-44F9-89EB-37BF4A2842FD}">
      <dgm:prSet/>
      <dgm:spPr/>
      <dgm:t>
        <a:bodyPr/>
        <a:lstStyle/>
        <a:p>
          <a:endParaRPr lang="en-IN"/>
        </a:p>
      </dgm:t>
    </dgm:pt>
    <dgm:pt modelId="{1A4AB3D1-4BB2-4CF5-A4D3-4AE25F1047D8}">
      <dgm:prSet phldrT="[Text]"/>
      <dgm:spPr/>
      <dgm:t>
        <a:bodyPr/>
        <a:lstStyle/>
        <a:p>
          <a:r>
            <a:rPr lang="en-GB" dirty="0"/>
            <a:t>HDD</a:t>
          </a:r>
        </a:p>
        <a:p>
          <a:r>
            <a:rPr lang="en-GB" dirty="0"/>
            <a:t>(Hard Disk Drive)</a:t>
          </a:r>
          <a:endParaRPr lang="en-IN" dirty="0"/>
        </a:p>
      </dgm:t>
    </dgm:pt>
    <dgm:pt modelId="{29249DB6-E792-4C05-B147-98822DB5C6EA}" type="parTrans" cxnId="{ACCC602C-9E33-41C9-BB98-9425C7FC1AC8}">
      <dgm:prSet/>
      <dgm:spPr/>
      <dgm:t>
        <a:bodyPr/>
        <a:lstStyle/>
        <a:p>
          <a:endParaRPr lang="en-IN"/>
        </a:p>
      </dgm:t>
    </dgm:pt>
    <dgm:pt modelId="{C473B392-2195-495E-89EB-621440AA93E8}" type="sibTrans" cxnId="{ACCC602C-9E33-41C9-BB98-9425C7FC1AC8}">
      <dgm:prSet/>
      <dgm:spPr/>
      <dgm:t>
        <a:bodyPr/>
        <a:lstStyle/>
        <a:p>
          <a:endParaRPr lang="en-IN"/>
        </a:p>
      </dgm:t>
    </dgm:pt>
    <dgm:pt modelId="{B2B5FDB7-5EF5-48F6-8F07-307BC865E61D}">
      <dgm:prSet phldrT="[Text]"/>
      <dgm:spPr/>
      <dgm:t>
        <a:bodyPr/>
        <a:lstStyle/>
        <a:p>
          <a:r>
            <a:rPr lang="en-GB" dirty="0"/>
            <a:t>Optical Disk</a:t>
          </a:r>
          <a:endParaRPr lang="en-IN" dirty="0"/>
        </a:p>
      </dgm:t>
    </dgm:pt>
    <dgm:pt modelId="{9629775E-3665-4170-B1EF-BD520A4EA853}" type="parTrans" cxnId="{FA86F573-A54B-4BB0-8BC7-7CCC75BFCB96}">
      <dgm:prSet/>
      <dgm:spPr/>
      <dgm:t>
        <a:bodyPr/>
        <a:lstStyle/>
        <a:p>
          <a:endParaRPr lang="en-IN"/>
        </a:p>
      </dgm:t>
    </dgm:pt>
    <dgm:pt modelId="{13E22C9B-2BAF-4112-8374-9CC0F12ECC05}" type="sibTrans" cxnId="{FA86F573-A54B-4BB0-8BC7-7CCC75BFCB96}">
      <dgm:prSet/>
      <dgm:spPr/>
      <dgm:t>
        <a:bodyPr/>
        <a:lstStyle/>
        <a:p>
          <a:endParaRPr lang="en-IN"/>
        </a:p>
      </dgm:t>
    </dgm:pt>
    <dgm:pt modelId="{BF6EB288-2981-46EE-A0DF-6E42F54BD3D1}">
      <dgm:prSet phldrT="[Text]"/>
      <dgm:spPr/>
      <dgm:t>
        <a:bodyPr/>
        <a:lstStyle/>
        <a:p>
          <a:r>
            <a:rPr lang="en-GB" dirty="0"/>
            <a:t>Pan Drive</a:t>
          </a:r>
          <a:endParaRPr lang="en-IN" dirty="0"/>
        </a:p>
      </dgm:t>
    </dgm:pt>
    <dgm:pt modelId="{477DF7FE-3708-48D3-8136-11F1BAEF7A43}" type="parTrans" cxnId="{E2AE70CC-620C-4D55-87D6-BA364A2DBD58}">
      <dgm:prSet/>
      <dgm:spPr/>
      <dgm:t>
        <a:bodyPr/>
        <a:lstStyle/>
        <a:p>
          <a:endParaRPr lang="en-IN"/>
        </a:p>
      </dgm:t>
    </dgm:pt>
    <dgm:pt modelId="{199FE3F5-F9F0-4648-BB66-47A7DFD185DC}" type="sibTrans" cxnId="{E2AE70CC-620C-4D55-87D6-BA364A2DBD58}">
      <dgm:prSet/>
      <dgm:spPr/>
      <dgm:t>
        <a:bodyPr/>
        <a:lstStyle/>
        <a:p>
          <a:endParaRPr lang="en-IN"/>
        </a:p>
      </dgm:t>
    </dgm:pt>
    <dgm:pt modelId="{655B0AD5-6F45-414B-9BE1-4BA172DCDDF4}">
      <dgm:prSet/>
      <dgm:spPr/>
      <dgm:t>
        <a:bodyPr/>
        <a:lstStyle/>
        <a:p>
          <a:r>
            <a:rPr lang="en-GB" dirty="0"/>
            <a:t>SD Card</a:t>
          </a:r>
          <a:endParaRPr lang="en-IN" dirty="0"/>
        </a:p>
      </dgm:t>
    </dgm:pt>
    <dgm:pt modelId="{1E9D11EA-0CFF-491F-971E-6E9DADB350CC}" type="parTrans" cxnId="{27D11236-A157-479E-911D-CFFEFEA0C375}">
      <dgm:prSet/>
      <dgm:spPr/>
      <dgm:t>
        <a:bodyPr/>
        <a:lstStyle/>
        <a:p>
          <a:endParaRPr lang="en-IN"/>
        </a:p>
      </dgm:t>
    </dgm:pt>
    <dgm:pt modelId="{4EEF7A61-4C70-456E-98D9-7D9D1434DFB1}" type="sibTrans" cxnId="{27D11236-A157-479E-911D-CFFEFEA0C375}">
      <dgm:prSet/>
      <dgm:spPr/>
      <dgm:t>
        <a:bodyPr/>
        <a:lstStyle/>
        <a:p>
          <a:endParaRPr lang="en-IN"/>
        </a:p>
      </dgm:t>
    </dgm:pt>
    <dgm:pt modelId="{1953BCF2-CB98-426D-8519-286A207F1209}">
      <dgm:prSet/>
      <dgm:spPr/>
      <dgm:t>
        <a:bodyPr/>
        <a:lstStyle/>
        <a:p>
          <a:r>
            <a:rPr lang="en-GB" dirty="0"/>
            <a:t>Micro SD Card</a:t>
          </a:r>
          <a:endParaRPr lang="en-IN" dirty="0"/>
        </a:p>
      </dgm:t>
    </dgm:pt>
    <dgm:pt modelId="{CEF3A368-363A-40F6-874B-046B2D99BF76}" type="parTrans" cxnId="{DB2A065E-B7F4-4685-B8A9-2E2496F45210}">
      <dgm:prSet/>
      <dgm:spPr/>
      <dgm:t>
        <a:bodyPr/>
        <a:lstStyle/>
        <a:p>
          <a:endParaRPr lang="en-IN"/>
        </a:p>
      </dgm:t>
    </dgm:pt>
    <dgm:pt modelId="{A6300F3B-C592-462F-9D44-C5BDAA509081}" type="sibTrans" cxnId="{DB2A065E-B7F4-4685-B8A9-2E2496F45210}">
      <dgm:prSet/>
      <dgm:spPr/>
      <dgm:t>
        <a:bodyPr/>
        <a:lstStyle/>
        <a:p>
          <a:endParaRPr lang="en-IN"/>
        </a:p>
      </dgm:t>
    </dgm:pt>
    <dgm:pt modelId="{FD32BF53-AE6F-43A9-BD7F-02841BE85228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C7313EDD-2175-4871-AB9C-61CC587CB966}" type="parTrans" cxnId="{487A9D2E-73CB-46F0-8131-C1159F296336}">
      <dgm:prSet/>
      <dgm:spPr/>
      <dgm:t>
        <a:bodyPr/>
        <a:lstStyle/>
        <a:p>
          <a:endParaRPr lang="en-IN"/>
        </a:p>
      </dgm:t>
    </dgm:pt>
    <dgm:pt modelId="{7A63D6AA-251D-4CE8-AB23-8AFC3C0E3546}" type="sibTrans" cxnId="{487A9D2E-73CB-46F0-8131-C1159F296336}">
      <dgm:prSet/>
      <dgm:spPr/>
      <dgm:t>
        <a:bodyPr/>
        <a:lstStyle/>
        <a:p>
          <a:endParaRPr lang="en-IN"/>
        </a:p>
      </dgm:t>
    </dgm:pt>
    <dgm:pt modelId="{121F95EE-5B80-419B-B3F2-45BAB5CAC2C4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2F36C16B-9163-47DB-A24F-6D43AB2F7636}" type="parTrans" cxnId="{DF87D46A-5416-4F0F-B49D-8EA8D815A290}">
      <dgm:prSet/>
      <dgm:spPr/>
      <dgm:t>
        <a:bodyPr/>
        <a:lstStyle/>
        <a:p>
          <a:endParaRPr lang="en-IN"/>
        </a:p>
      </dgm:t>
    </dgm:pt>
    <dgm:pt modelId="{0A760E7A-A506-42AB-9B34-4604F42130C5}" type="sibTrans" cxnId="{DF87D46A-5416-4F0F-B49D-8EA8D815A290}">
      <dgm:prSet/>
      <dgm:spPr/>
      <dgm:t>
        <a:bodyPr/>
        <a:lstStyle/>
        <a:p>
          <a:endParaRPr lang="en-IN"/>
        </a:p>
      </dgm:t>
    </dgm:pt>
    <dgm:pt modelId="{644FC1B4-0D5F-47B9-AE94-9FBA77D76423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E9C004CF-103F-400F-8C1D-2801E6233877}" type="parTrans" cxnId="{C315A89E-DBEC-439A-9C5B-76BC47DA0512}">
      <dgm:prSet/>
      <dgm:spPr/>
      <dgm:t>
        <a:bodyPr/>
        <a:lstStyle/>
        <a:p>
          <a:endParaRPr lang="en-IN"/>
        </a:p>
      </dgm:t>
    </dgm:pt>
    <dgm:pt modelId="{09738211-68FA-4360-BBD1-733CF040180F}" type="sibTrans" cxnId="{C315A89E-DBEC-439A-9C5B-76BC47DA0512}">
      <dgm:prSet/>
      <dgm:spPr/>
      <dgm:t>
        <a:bodyPr/>
        <a:lstStyle/>
        <a:p>
          <a:endParaRPr lang="en-IN"/>
        </a:p>
      </dgm:t>
    </dgm:pt>
    <dgm:pt modelId="{E3B4FB86-58B0-4F21-82E4-2BF54B1C0EDB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E68AF5C9-9CDA-471F-AF50-F53B1CAA062F}" type="parTrans" cxnId="{3DB85563-1986-4AC3-B4DA-A7B87B6254F7}">
      <dgm:prSet/>
      <dgm:spPr/>
      <dgm:t>
        <a:bodyPr/>
        <a:lstStyle/>
        <a:p>
          <a:endParaRPr lang="en-IN"/>
        </a:p>
      </dgm:t>
    </dgm:pt>
    <dgm:pt modelId="{23DDFF08-D54F-4A8E-8603-BF5416CBF102}" type="sibTrans" cxnId="{3DB85563-1986-4AC3-B4DA-A7B87B6254F7}">
      <dgm:prSet/>
      <dgm:spPr/>
      <dgm:t>
        <a:bodyPr/>
        <a:lstStyle/>
        <a:p>
          <a:endParaRPr lang="en-IN"/>
        </a:p>
      </dgm:t>
    </dgm:pt>
    <dgm:pt modelId="{0F6E7D4D-A181-45B6-BC57-2A0F79EB65EA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IN"/>
        </a:p>
      </dgm:t>
    </dgm:pt>
    <dgm:pt modelId="{0D634D5E-448E-447A-BD6F-241FC8D29D1F}" type="parTrans" cxnId="{B635CF92-9CA4-43D4-9089-8FAD26E47F89}">
      <dgm:prSet/>
      <dgm:spPr/>
      <dgm:t>
        <a:bodyPr/>
        <a:lstStyle/>
        <a:p>
          <a:endParaRPr lang="en-IN"/>
        </a:p>
      </dgm:t>
    </dgm:pt>
    <dgm:pt modelId="{A493C644-60DD-4CFF-A1BD-A893CBEBAFB2}" type="sibTrans" cxnId="{B635CF92-9CA4-43D4-9089-8FAD26E47F89}">
      <dgm:prSet/>
      <dgm:spPr/>
      <dgm:t>
        <a:bodyPr/>
        <a:lstStyle/>
        <a:p>
          <a:endParaRPr lang="en-IN"/>
        </a:p>
      </dgm:t>
    </dgm:pt>
    <dgm:pt modelId="{F68496CD-1080-4371-A785-0755A1D0D5CD}" type="pres">
      <dgm:prSet presAssocID="{CB4D634D-8C99-4FED-BAD5-4B223D71A1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042531D-4D42-4400-A066-A2FBE4A96A49}" type="pres">
      <dgm:prSet presAssocID="{94D93C25-4E9D-412B-B134-70FAE3766644}" presName="hierRoot1" presStyleCnt="0">
        <dgm:presLayoutVars>
          <dgm:hierBranch val="init"/>
        </dgm:presLayoutVars>
      </dgm:prSet>
      <dgm:spPr/>
    </dgm:pt>
    <dgm:pt modelId="{F721713A-2793-4CEA-A741-D936CC64B75E}" type="pres">
      <dgm:prSet presAssocID="{94D93C25-4E9D-412B-B134-70FAE3766644}" presName="rootComposite1" presStyleCnt="0"/>
      <dgm:spPr/>
    </dgm:pt>
    <dgm:pt modelId="{8A00B016-E5A9-460D-BCD8-8FA609E0D6DA}" type="pres">
      <dgm:prSet presAssocID="{94D93C25-4E9D-412B-B134-70FAE3766644}" presName="rootText1" presStyleLbl="node0" presStyleIdx="0" presStyleCnt="1" custScaleX="299017">
        <dgm:presLayoutVars>
          <dgm:chPref val="3"/>
        </dgm:presLayoutVars>
      </dgm:prSet>
      <dgm:spPr/>
    </dgm:pt>
    <dgm:pt modelId="{F9CD16C1-FDF3-447F-BCA6-25525E141DE7}" type="pres">
      <dgm:prSet presAssocID="{94D93C25-4E9D-412B-B134-70FAE3766644}" presName="rootConnector1" presStyleLbl="node1" presStyleIdx="0" presStyleCnt="0"/>
      <dgm:spPr/>
    </dgm:pt>
    <dgm:pt modelId="{4F8AFAFA-C573-4225-B821-37243FB77FB6}" type="pres">
      <dgm:prSet presAssocID="{94D93C25-4E9D-412B-B134-70FAE3766644}" presName="hierChild2" presStyleCnt="0"/>
      <dgm:spPr/>
    </dgm:pt>
    <dgm:pt modelId="{3548DCF7-55D3-45B0-94AF-6743DD936DCE}" type="pres">
      <dgm:prSet presAssocID="{29249DB6-E792-4C05-B147-98822DB5C6EA}" presName="Name37" presStyleLbl="parChTrans1D2" presStyleIdx="0" presStyleCnt="5"/>
      <dgm:spPr/>
    </dgm:pt>
    <dgm:pt modelId="{F2C398B3-9FE4-44A7-87A2-3179229ECAB9}" type="pres">
      <dgm:prSet presAssocID="{1A4AB3D1-4BB2-4CF5-A4D3-4AE25F1047D8}" presName="hierRoot2" presStyleCnt="0">
        <dgm:presLayoutVars>
          <dgm:hierBranch val="init"/>
        </dgm:presLayoutVars>
      </dgm:prSet>
      <dgm:spPr/>
    </dgm:pt>
    <dgm:pt modelId="{5CF2377E-FF2B-4923-AEB4-E37CB11BC95A}" type="pres">
      <dgm:prSet presAssocID="{1A4AB3D1-4BB2-4CF5-A4D3-4AE25F1047D8}" presName="rootComposite" presStyleCnt="0"/>
      <dgm:spPr/>
    </dgm:pt>
    <dgm:pt modelId="{5465AEF6-4660-46E2-ADD5-D0CB7B223FC2}" type="pres">
      <dgm:prSet presAssocID="{1A4AB3D1-4BB2-4CF5-A4D3-4AE25F1047D8}" presName="rootText" presStyleLbl="node2" presStyleIdx="0" presStyleCnt="5" custScaleX="112798">
        <dgm:presLayoutVars>
          <dgm:chPref val="3"/>
        </dgm:presLayoutVars>
      </dgm:prSet>
      <dgm:spPr/>
    </dgm:pt>
    <dgm:pt modelId="{C2F43859-9490-4B3F-AAC3-064358EA39A5}" type="pres">
      <dgm:prSet presAssocID="{1A4AB3D1-4BB2-4CF5-A4D3-4AE25F1047D8}" presName="rootConnector" presStyleLbl="node2" presStyleIdx="0" presStyleCnt="5"/>
      <dgm:spPr/>
    </dgm:pt>
    <dgm:pt modelId="{9BC2298E-737F-48AA-BD9C-FD9F2EE30655}" type="pres">
      <dgm:prSet presAssocID="{1A4AB3D1-4BB2-4CF5-A4D3-4AE25F1047D8}" presName="hierChild4" presStyleCnt="0"/>
      <dgm:spPr/>
    </dgm:pt>
    <dgm:pt modelId="{FCE96466-F8EE-40BD-B31A-22E8A00983B7}" type="pres">
      <dgm:prSet presAssocID="{C7313EDD-2175-4871-AB9C-61CC587CB966}" presName="Name37" presStyleLbl="parChTrans1D3" presStyleIdx="0" presStyleCnt="5"/>
      <dgm:spPr/>
    </dgm:pt>
    <dgm:pt modelId="{1AB4E9ED-D197-492D-95C7-07B9DCFC3D8D}" type="pres">
      <dgm:prSet presAssocID="{FD32BF53-AE6F-43A9-BD7F-02841BE85228}" presName="hierRoot2" presStyleCnt="0">
        <dgm:presLayoutVars>
          <dgm:hierBranch val="init"/>
        </dgm:presLayoutVars>
      </dgm:prSet>
      <dgm:spPr/>
    </dgm:pt>
    <dgm:pt modelId="{058D994B-55C0-4CD7-9CEB-19A9DD3267E3}" type="pres">
      <dgm:prSet presAssocID="{FD32BF53-AE6F-43A9-BD7F-02841BE85228}" presName="rootComposite" presStyleCnt="0"/>
      <dgm:spPr/>
    </dgm:pt>
    <dgm:pt modelId="{C7720FA0-905E-42C7-8E6F-5E5D1D0BF26A}" type="pres">
      <dgm:prSet presAssocID="{FD32BF53-AE6F-43A9-BD7F-02841BE85228}" presName="rootText" presStyleLbl="node3" presStyleIdx="0" presStyleCnt="5" custScaleY="164588">
        <dgm:presLayoutVars>
          <dgm:chPref val="3"/>
        </dgm:presLayoutVars>
      </dgm:prSet>
      <dgm:spPr/>
    </dgm:pt>
    <dgm:pt modelId="{C929864D-33F5-4687-92BE-10F72613ED44}" type="pres">
      <dgm:prSet presAssocID="{FD32BF53-AE6F-43A9-BD7F-02841BE85228}" presName="rootConnector" presStyleLbl="node3" presStyleIdx="0" presStyleCnt="5"/>
      <dgm:spPr/>
    </dgm:pt>
    <dgm:pt modelId="{A2305BC2-9C3F-4D3E-9CC6-2DC88CA75A12}" type="pres">
      <dgm:prSet presAssocID="{FD32BF53-AE6F-43A9-BD7F-02841BE85228}" presName="hierChild4" presStyleCnt="0"/>
      <dgm:spPr/>
    </dgm:pt>
    <dgm:pt modelId="{EF584524-E005-42E6-AE1A-5A503E1EC7FA}" type="pres">
      <dgm:prSet presAssocID="{FD32BF53-AE6F-43A9-BD7F-02841BE85228}" presName="hierChild5" presStyleCnt="0"/>
      <dgm:spPr/>
    </dgm:pt>
    <dgm:pt modelId="{73323FF8-A3ED-4A0C-96F8-9EF4CB27D3D9}" type="pres">
      <dgm:prSet presAssocID="{1A4AB3D1-4BB2-4CF5-A4D3-4AE25F1047D8}" presName="hierChild5" presStyleCnt="0"/>
      <dgm:spPr/>
    </dgm:pt>
    <dgm:pt modelId="{5F7DD3C9-7E0C-4FAD-9D82-8296390037CB}" type="pres">
      <dgm:prSet presAssocID="{9629775E-3665-4170-B1EF-BD520A4EA853}" presName="Name37" presStyleLbl="parChTrans1D2" presStyleIdx="1" presStyleCnt="5"/>
      <dgm:spPr/>
    </dgm:pt>
    <dgm:pt modelId="{3F82BBC6-DDF8-4F75-AD95-297343110A0F}" type="pres">
      <dgm:prSet presAssocID="{B2B5FDB7-5EF5-48F6-8F07-307BC865E61D}" presName="hierRoot2" presStyleCnt="0">
        <dgm:presLayoutVars>
          <dgm:hierBranch val="init"/>
        </dgm:presLayoutVars>
      </dgm:prSet>
      <dgm:spPr/>
    </dgm:pt>
    <dgm:pt modelId="{4C6F9E8F-50D1-4623-8579-ECA146629AA1}" type="pres">
      <dgm:prSet presAssocID="{B2B5FDB7-5EF5-48F6-8F07-307BC865E61D}" presName="rootComposite" presStyleCnt="0"/>
      <dgm:spPr/>
    </dgm:pt>
    <dgm:pt modelId="{514EFDCA-8F39-4ECA-B752-2CF97DE82E0E}" type="pres">
      <dgm:prSet presAssocID="{B2B5FDB7-5EF5-48F6-8F07-307BC865E61D}" presName="rootText" presStyleLbl="node2" presStyleIdx="1" presStyleCnt="5" custScaleX="117241">
        <dgm:presLayoutVars>
          <dgm:chPref val="3"/>
        </dgm:presLayoutVars>
      </dgm:prSet>
      <dgm:spPr/>
    </dgm:pt>
    <dgm:pt modelId="{D3E5E1B9-4846-44B0-8D41-AD225409D0D3}" type="pres">
      <dgm:prSet presAssocID="{B2B5FDB7-5EF5-48F6-8F07-307BC865E61D}" presName="rootConnector" presStyleLbl="node2" presStyleIdx="1" presStyleCnt="5"/>
      <dgm:spPr/>
    </dgm:pt>
    <dgm:pt modelId="{E354AC24-1D4E-4AFC-9589-100B49C79683}" type="pres">
      <dgm:prSet presAssocID="{B2B5FDB7-5EF5-48F6-8F07-307BC865E61D}" presName="hierChild4" presStyleCnt="0"/>
      <dgm:spPr/>
    </dgm:pt>
    <dgm:pt modelId="{48CEBB7F-D478-438D-910D-B5285D5846E1}" type="pres">
      <dgm:prSet presAssocID="{2F36C16B-9163-47DB-A24F-6D43AB2F7636}" presName="Name37" presStyleLbl="parChTrans1D3" presStyleIdx="1" presStyleCnt="5"/>
      <dgm:spPr/>
    </dgm:pt>
    <dgm:pt modelId="{D8F96FC7-FE05-470B-9BA5-42790DCD3D90}" type="pres">
      <dgm:prSet presAssocID="{121F95EE-5B80-419B-B3F2-45BAB5CAC2C4}" presName="hierRoot2" presStyleCnt="0">
        <dgm:presLayoutVars>
          <dgm:hierBranch val="init"/>
        </dgm:presLayoutVars>
      </dgm:prSet>
      <dgm:spPr/>
    </dgm:pt>
    <dgm:pt modelId="{CFB227EE-007F-4447-94AB-6B9657675145}" type="pres">
      <dgm:prSet presAssocID="{121F95EE-5B80-419B-B3F2-45BAB5CAC2C4}" presName="rootComposite" presStyleCnt="0"/>
      <dgm:spPr/>
    </dgm:pt>
    <dgm:pt modelId="{E47DAC33-6D49-40D9-95EF-4DAE7A350D8F}" type="pres">
      <dgm:prSet presAssocID="{121F95EE-5B80-419B-B3F2-45BAB5CAC2C4}" presName="rootText" presStyleLbl="node3" presStyleIdx="1" presStyleCnt="5" custScaleY="164588">
        <dgm:presLayoutVars>
          <dgm:chPref val="3"/>
        </dgm:presLayoutVars>
      </dgm:prSet>
      <dgm:spPr/>
    </dgm:pt>
    <dgm:pt modelId="{FB68687F-ACCC-47E7-85B2-59B79838228D}" type="pres">
      <dgm:prSet presAssocID="{121F95EE-5B80-419B-B3F2-45BAB5CAC2C4}" presName="rootConnector" presStyleLbl="node3" presStyleIdx="1" presStyleCnt="5"/>
      <dgm:spPr/>
    </dgm:pt>
    <dgm:pt modelId="{8332F8C3-69E7-42CC-8B2C-004E70660D00}" type="pres">
      <dgm:prSet presAssocID="{121F95EE-5B80-419B-B3F2-45BAB5CAC2C4}" presName="hierChild4" presStyleCnt="0"/>
      <dgm:spPr/>
    </dgm:pt>
    <dgm:pt modelId="{47402FBA-A402-4A5A-8C37-9E6A1889EDE9}" type="pres">
      <dgm:prSet presAssocID="{121F95EE-5B80-419B-B3F2-45BAB5CAC2C4}" presName="hierChild5" presStyleCnt="0"/>
      <dgm:spPr/>
    </dgm:pt>
    <dgm:pt modelId="{0C7E10CA-2A13-43F0-B7A5-48660F80C65C}" type="pres">
      <dgm:prSet presAssocID="{B2B5FDB7-5EF5-48F6-8F07-307BC865E61D}" presName="hierChild5" presStyleCnt="0"/>
      <dgm:spPr/>
    </dgm:pt>
    <dgm:pt modelId="{7577ACD9-9FFC-4ECA-A9BB-73ECFA59E2DD}" type="pres">
      <dgm:prSet presAssocID="{477DF7FE-3708-48D3-8136-11F1BAEF7A43}" presName="Name37" presStyleLbl="parChTrans1D2" presStyleIdx="2" presStyleCnt="5"/>
      <dgm:spPr/>
    </dgm:pt>
    <dgm:pt modelId="{ECA95381-2114-41DC-B56E-A19F5269A41F}" type="pres">
      <dgm:prSet presAssocID="{BF6EB288-2981-46EE-A0DF-6E42F54BD3D1}" presName="hierRoot2" presStyleCnt="0">
        <dgm:presLayoutVars>
          <dgm:hierBranch val="init"/>
        </dgm:presLayoutVars>
      </dgm:prSet>
      <dgm:spPr/>
    </dgm:pt>
    <dgm:pt modelId="{C2F572F4-959F-4A72-B021-3E1021A3AE4A}" type="pres">
      <dgm:prSet presAssocID="{BF6EB288-2981-46EE-A0DF-6E42F54BD3D1}" presName="rootComposite" presStyleCnt="0"/>
      <dgm:spPr/>
    </dgm:pt>
    <dgm:pt modelId="{5DA48646-4052-4C5D-A3FC-AB50DAC7E8DF}" type="pres">
      <dgm:prSet presAssocID="{BF6EB288-2981-46EE-A0DF-6E42F54BD3D1}" presName="rootText" presStyleLbl="node2" presStyleIdx="2" presStyleCnt="5" custScaleX="117241">
        <dgm:presLayoutVars>
          <dgm:chPref val="3"/>
        </dgm:presLayoutVars>
      </dgm:prSet>
      <dgm:spPr/>
    </dgm:pt>
    <dgm:pt modelId="{856982E5-51F1-48BA-BD96-9A7CA1A56659}" type="pres">
      <dgm:prSet presAssocID="{BF6EB288-2981-46EE-A0DF-6E42F54BD3D1}" presName="rootConnector" presStyleLbl="node2" presStyleIdx="2" presStyleCnt="5"/>
      <dgm:spPr/>
    </dgm:pt>
    <dgm:pt modelId="{1DD492B3-8A31-4470-881F-EF74784C4918}" type="pres">
      <dgm:prSet presAssocID="{BF6EB288-2981-46EE-A0DF-6E42F54BD3D1}" presName="hierChild4" presStyleCnt="0"/>
      <dgm:spPr/>
    </dgm:pt>
    <dgm:pt modelId="{73E9F0F3-2E98-4DB9-9C62-2DD57D7D1502}" type="pres">
      <dgm:prSet presAssocID="{E9C004CF-103F-400F-8C1D-2801E6233877}" presName="Name37" presStyleLbl="parChTrans1D3" presStyleIdx="2" presStyleCnt="5"/>
      <dgm:spPr/>
    </dgm:pt>
    <dgm:pt modelId="{DDD75D8D-8B5A-46FA-A824-BA605A9A4D00}" type="pres">
      <dgm:prSet presAssocID="{644FC1B4-0D5F-47B9-AE94-9FBA77D76423}" presName="hierRoot2" presStyleCnt="0">
        <dgm:presLayoutVars>
          <dgm:hierBranch val="init"/>
        </dgm:presLayoutVars>
      </dgm:prSet>
      <dgm:spPr/>
    </dgm:pt>
    <dgm:pt modelId="{7578478D-831B-4165-8C4F-E746A1324551}" type="pres">
      <dgm:prSet presAssocID="{644FC1B4-0D5F-47B9-AE94-9FBA77D76423}" presName="rootComposite" presStyleCnt="0"/>
      <dgm:spPr/>
    </dgm:pt>
    <dgm:pt modelId="{CC0339B2-EC5D-43CE-A06B-221F390D14EA}" type="pres">
      <dgm:prSet presAssocID="{644FC1B4-0D5F-47B9-AE94-9FBA77D76423}" presName="rootText" presStyleLbl="node3" presStyleIdx="2" presStyleCnt="5" custScaleY="164588">
        <dgm:presLayoutVars>
          <dgm:chPref val="3"/>
        </dgm:presLayoutVars>
      </dgm:prSet>
      <dgm:spPr/>
    </dgm:pt>
    <dgm:pt modelId="{4B6B8AC1-090D-4EC6-9580-913E1B6D9235}" type="pres">
      <dgm:prSet presAssocID="{644FC1B4-0D5F-47B9-AE94-9FBA77D76423}" presName="rootConnector" presStyleLbl="node3" presStyleIdx="2" presStyleCnt="5"/>
      <dgm:spPr/>
    </dgm:pt>
    <dgm:pt modelId="{14EF08EF-5CBB-410F-ABA5-2C2903081B6B}" type="pres">
      <dgm:prSet presAssocID="{644FC1B4-0D5F-47B9-AE94-9FBA77D76423}" presName="hierChild4" presStyleCnt="0"/>
      <dgm:spPr/>
    </dgm:pt>
    <dgm:pt modelId="{C0613511-B7BE-4C90-8FAD-9AA3D540BE23}" type="pres">
      <dgm:prSet presAssocID="{644FC1B4-0D5F-47B9-AE94-9FBA77D76423}" presName="hierChild5" presStyleCnt="0"/>
      <dgm:spPr/>
    </dgm:pt>
    <dgm:pt modelId="{A3DF4A63-3D43-4201-832A-2B65BBEE837D}" type="pres">
      <dgm:prSet presAssocID="{BF6EB288-2981-46EE-A0DF-6E42F54BD3D1}" presName="hierChild5" presStyleCnt="0"/>
      <dgm:spPr/>
    </dgm:pt>
    <dgm:pt modelId="{A95CA627-60E9-45CC-8AA7-CCE220F09B44}" type="pres">
      <dgm:prSet presAssocID="{1E9D11EA-0CFF-491F-971E-6E9DADB350CC}" presName="Name37" presStyleLbl="parChTrans1D2" presStyleIdx="3" presStyleCnt="5"/>
      <dgm:spPr/>
    </dgm:pt>
    <dgm:pt modelId="{945D87A2-0C8D-46D4-9242-BE35CE34CD5B}" type="pres">
      <dgm:prSet presAssocID="{655B0AD5-6F45-414B-9BE1-4BA172DCDDF4}" presName="hierRoot2" presStyleCnt="0">
        <dgm:presLayoutVars>
          <dgm:hierBranch val="init"/>
        </dgm:presLayoutVars>
      </dgm:prSet>
      <dgm:spPr/>
    </dgm:pt>
    <dgm:pt modelId="{4506D3F1-D96D-4638-964A-84AE92DD1F22}" type="pres">
      <dgm:prSet presAssocID="{655B0AD5-6F45-414B-9BE1-4BA172DCDDF4}" presName="rootComposite" presStyleCnt="0"/>
      <dgm:spPr/>
    </dgm:pt>
    <dgm:pt modelId="{6DC45954-70BC-4A3B-9D4F-287EA7720A7E}" type="pres">
      <dgm:prSet presAssocID="{655B0AD5-6F45-414B-9BE1-4BA172DCDDF4}" presName="rootText" presStyleLbl="node2" presStyleIdx="3" presStyleCnt="5" custScaleX="117241">
        <dgm:presLayoutVars>
          <dgm:chPref val="3"/>
        </dgm:presLayoutVars>
      </dgm:prSet>
      <dgm:spPr/>
    </dgm:pt>
    <dgm:pt modelId="{610601C1-8AFA-453D-93AB-BD2FAB7E0820}" type="pres">
      <dgm:prSet presAssocID="{655B0AD5-6F45-414B-9BE1-4BA172DCDDF4}" presName="rootConnector" presStyleLbl="node2" presStyleIdx="3" presStyleCnt="5"/>
      <dgm:spPr/>
    </dgm:pt>
    <dgm:pt modelId="{2E420B29-B25B-4444-A5C8-6849F8738031}" type="pres">
      <dgm:prSet presAssocID="{655B0AD5-6F45-414B-9BE1-4BA172DCDDF4}" presName="hierChild4" presStyleCnt="0"/>
      <dgm:spPr/>
    </dgm:pt>
    <dgm:pt modelId="{4A6D1E3F-9CCE-424C-B5E2-C6B0354EFF77}" type="pres">
      <dgm:prSet presAssocID="{E68AF5C9-9CDA-471F-AF50-F53B1CAA062F}" presName="Name37" presStyleLbl="parChTrans1D3" presStyleIdx="3" presStyleCnt="5"/>
      <dgm:spPr/>
    </dgm:pt>
    <dgm:pt modelId="{F756F0DB-68B8-45CC-85B8-D47E7EAEBDF1}" type="pres">
      <dgm:prSet presAssocID="{E3B4FB86-58B0-4F21-82E4-2BF54B1C0EDB}" presName="hierRoot2" presStyleCnt="0">
        <dgm:presLayoutVars>
          <dgm:hierBranch val="init"/>
        </dgm:presLayoutVars>
      </dgm:prSet>
      <dgm:spPr/>
    </dgm:pt>
    <dgm:pt modelId="{A13A78E2-6B4C-4EBD-A4A7-35A113528B79}" type="pres">
      <dgm:prSet presAssocID="{E3B4FB86-58B0-4F21-82E4-2BF54B1C0EDB}" presName="rootComposite" presStyleCnt="0"/>
      <dgm:spPr/>
    </dgm:pt>
    <dgm:pt modelId="{A359095C-B7FB-4178-8877-BA6D32907AE7}" type="pres">
      <dgm:prSet presAssocID="{E3B4FB86-58B0-4F21-82E4-2BF54B1C0EDB}" presName="rootText" presStyleLbl="node3" presStyleIdx="3" presStyleCnt="5" custScaleY="164588">
        <dgm:presLayoutVars>
          <dgm:chPref val="3"/>
        </dgm:presLayoutVars>
      </dgm:prSet>
      <dgm:spPr/>
    </dgm:pt>
    <dgm:pt modelId="{AC3B4760-AA97-4180-B819-E04BFD55B6F6}" type="pres">
      <dgm:prSet presAssocID="{E3B4FB86-58B0-4F21-82E4-2BF54B1C0EDB}" presName="rootConnector" presStyleLbl="node3" presStyleIdx="3" presStyleCnt="5"/>
      <dgm:spPr/>
    </dgm:pt>
    <dgm:pt modelId="{79C0CE35-AAF0-4A5F-AD02-8E5BF4233279}" type="pres">
      <dgm:prSet presAssocID="{E3B4FB86-58B0-4F21-82E4-2BF54B1C0EDB}" presName="hierChild4" presStyleCnt="0"/>
      <dgm:spPr/>
    </dgm:pt>
    <dgm:pt modelId="{FE867849-1041-4926-826B-F67F0459DD33}" type="pres">
      <dgm:prSet presAssocID="{E3B4FB86-58B0-4F21-82E4-2BF54B1C0EDB}" presName="hierChild5" presStyleCnt="0"/>
      <dgm:spPr/>
    </dgm:pt>
    <dgm:pt modelId="{E140D228-557F-4815-9AFB-872B7406E1CB}" type="pres">
      <dgm:prSet presAssocID="{655B0AD5-6F45-414B-9BE1-4BA172DCDDF4}" presName="hierChild5" presStyleCnt="0"/>
      <dgm:spPr/>
    </dgm:pt>
    <dgm:pt modelId="{775A6358-23B0-463D-8A87-FBFD1C05A089}" type="pres">
      <dgm:prSet presAssocID="{CEF3A368-363A-40F6-874B-046B2D99BF76}" presName="Name37" presStyleLbl="parChTrans1D2" presStyleIdx="4" presStyleCnt="5"/>
      <dgm:spPr/>
    </dgm:pt>
    <dgm:pt modelId="{8E4CB277-C01C-4179-9EE7-A257C53638D4}" type="pres">
      <dgm:prSet presAssocID="{1953BCF2-CB98-426D-8519-286A207F1209}" presName="hierRoot2" presStyleCnt="0">
        <dgm:presLayoutVars>
          <dgm:hierBranch val="init"/>
        </dgm:presLayoutVars>
      </dgm:prSet>
      <dgm:spPr/>
    </dgm:pt>
    <dgm:pt modelId="{3D419871-097F-42EB-80A5-5490096D5BC4}" type="pres">
      <dgm:prSet presAssocID="{1953BCF2-CB98-426D-8519-286A207F1209}" presName="rootComposite" presStyleCnt="0"/>
      <dgm:spPr/>
    </dgm:pt>
    <dgm:pt modelId="{60213932-5B47-4EB2-806C-6264F431690C}" type="pres">
      <dgm:prSet presAssocID="{1953BCF2-CB98-426D-8519-286A207F1209}" presName="rootText" presStyleLbl="node2" presStyleIdx="4" presStyleCnt="5" custScaleX="117241">
        <dgm:presLayoutVars>
          <dgm:chPref val="3"/>
        </dgm:presLayoutVars>
      </dgm:prSet>
      <dgm:spPr/>
    </dgm:pt>
    <dgm:pt modelId="{BE2C9BF8-F297-4C5F-9A0E-BDB0EDD6F133}" type="pres">
      <dgm:prSet presAssocID="{1953BCF2-CB98-426D-8519-286A207F1209}" presName="rootConnector" presStyleLbl="node2" presStyleIdx="4" presStyleCnt="5"/>
      <dgm:spPr/>
    </dgm:pt>
    <dgm:pt modelId="{F1662228-5398-43A6-A239-34176D450733}" type="pres">
      <dgm:prSet presAssocID="{1953BCF2-CB98-426D-8519-286A207F1209}" presName="hierChild4" presStyleCnt="0"/>
      <dgm:spPr/>
    </dgm:pt>
    <dgm:pt modelId="{350C1C83-610E-4599-92D9-ADA150CE4915}" type="pres">
      <dgm:prSet presAssocID="{0D634D5E-448E-447A-BD6F-241FC8D29D1F}" presName="Name37" presStyleLbl="parChTrans1D3" presStyleIdx="4" presStyleCnt="5"/>
      <dgm:spPr/>
    </dgm:pt>
    <dgm:pt modelId="{BFA1E353-9992-43E6-822C-E1FDB92AE777}" type="pres">
      <dgm:prSet presAssocID="{0F6E7D4D-A181-45B6-BC57-2A0F79EB65EA}" presName="hierRoot2" presStyleCnt="0">
        <dgm:presLayoutVars>
          <dgm:hierBranch val="init"/>
        </dgm:presLayoutVars>
      </dgm:prSet>
      <dgm:spPr/>
    </dgm:pt>
    <dgm:pt modelId="{8F19A2B0-4775-4FCC-B70E-A2C3F86169F0}" type="pres">
      <dgm:prSet presAssocID="{0F6E7D4D-A181-45B6-BC57-2A0F79EB65EA}" presName="rootComposite" presStyleCnt="0"/>
      <dgm:spPr/>
    </dgm:pt>
    <dgm:pt modelId="{AC1A25FC-558D-4273-B70D-CF39AB43EECA}" type="pres">
      <dgm:prSet presAssocID="{0F6E7D4D-A181-45B6-BC57-2A0F79EB65EA}" presName="rootText" presStyleLbl="node3" presStyleIdx="4" presStyleCnt="5" custScaleY="164588">
        <dgm:presLayoutVars>
          <dgm:chPref val="3"/>
        </dgm:presLayoutVars>
      </dgm:prSet>
      <dgm:spPr/>
    </dgm:pt>
    <dgm:pt modelId="{3F8365DE-57CF-410D-A7FC-B1787005805A}" type="pres">
      <dgm:prSet presAssocID="{0F6E7D4D-A181-45B6-BC57-2A0F79EB65EA}" presName="rootConnector" presStyleLbl="node3" presStyleIdx="4" presStyleCnt="5"/>
      <dgm:spPr/>
    </dgm:pt>
    <dgm:pt modelId="{C30ED26F-080D-4D49-B642-89C521859210}" type="pres">
      <dgm:prSet presAssocID="{0F6E7D4D-A181-45B6-BC57-2A0F79EB65EA}" presName="hierChild4" presStyleCnt="0"/>
      <dgm:spPr/>
    </dgm:pt>
    <dgm:pt modelId="{C9A2F43B-9938-422A-B44F-2B6006AB5B21}" type="pres">
      <dgm:prSet presAssocID="{0F6E7D4D-A181-45B6-BC57-2A0F79EB65EA}" presName="hierChild5" presStyleCnt="0"/>
      <dgm:spPr/>
    </dgm:pt>
    <dgm:pt modelId="{AE3A7A8D-CE38-4D89-9838-EEEE99DB8665}" type="pres">
      <dgm:prSet presAssocID="{1953BCF2-CB98-426D-8519-286A207F1209}" presName="hierChild5" presStyleCnt="0"/>
      <dgm:spPr/>
    </dgm:pt>
    <dgm:pt modelId="{22170815-007B-4EEB-B45B-5A74FD26DFFF}" type="pres">
      <dgm:prSet presAssocID="{94D93C25-4E9D-412B-B134-70FAE3766644}" presName="hierChild3" presStyleCnt="0"/>
      <dgm:spPr/>
    </dgm:pt>
  </dgm:ptLst>
  <dgm:cxnLst>
    <dgm:cxn modelId="{55E6FF04-14DA-468A-8E3D-39D4F56B28E1}" type="presOf" srcId="{B2B5FDB7-5EF5-48F6-8F07-307BC865E61D}" destId="{D3E5E1B9-4846-44B0-8D41-AD225409D0D3}" srcOrd="1" destOrd="0" presId="urn:microsoft.com/office/officeart/2005/8/layout/orgChart1"/>
    <dgm:cxn modelId="{0F95CD0A-D00F-4511-B15B-4ADAF74B695D}" type="presOf" srcId="{9629775E-3665-4170-B1EF-BD520A4EA853}" destId="{5F7DD3C9-7E0C-4FAD-9D82-8296390037CB}" srcOrd="0" destOrd="0" presId="urn:microsoft.com/office/officeart/2005/8/layout/orgChart1"/>
    <dgm:cxn modelId="{0DC1E219-025A-4351-ABAA-D8B83C139983}" type="presOf" srcId="{0D634D5E-448E-447A-BD6F-241FC8D29D1F}" destId="{350C1C83-610E-4599-92D9-ADA150CE4915}" srcOrd="0" destOrd="0" presId="urn:microsoft.com/office/officeart/2005/8/layout/orgChart1"/>
    <dgm:cxn modelId="{DA7DA01C-412D-44DB-91AA-6E7B669233D9}" type="presOf" srcId="{121F95EE-5B80-419B-B3F2-45BAB5CAC2C4}" destId="{FB68687F-ACCC-47E7-85B2-59B79838228D}" srcOrd="1" destOrd="0" presId="urn:microsoft.com/office/officeart/2005/8/layout/orgChart1"/>
    <dgm:cxn modelId="{759EE021-788C-4AD8-857A-29EBD3FE5ACD}" type="presOf" srcId="{1953BCF2-CB98-426D-8519-286A207F1209}" destId="{60213932-5B47-4EB2-806C-6264F431690C}" srcOrd="0" destOrd="0" presId="urn:microsoft.com/office/officeart/2005/8/layout/orgChart1"/>
    <dgm:cxn modelId="{06B66623-F4DD-4152-9F6B-B6E8014FDA5F}" type="presOf" srcId="{BF6EB288-2981-46EE-A0DF-6E42F54BD3D1}" destId="{5DA48646-4052-4C5D-A3FC-AB50DAC7E8DF}" srcOrd="0" destOrd="0" presId="urn:microsoft.com/office/officeart/2005/8/layout/orgChart1"/>
    <dgm:cxn modelId="{EAE21B2B-FC1E-43B7-A5CA-6BEBE2A0BC40}" type="presOf" srcId="{121F95EE-5B80-419B-B3F2-45BAB5CAC2C4}" destId="{E47DAC33-6D49-40D9-95EF-4DAE7A350D8F}" srcOrd="0" destOrd="0" presId="urn:microsoft.com/office/officeart/2005/8/layout/orgChart1"/>
    <dgm:cxn modelId="{ACCC602C-9E33-41C9-BB98-9425C7FC1AC8}" srcId="{94D93C25-4E9D-412B-B134-70FAE3766644}" destId="{1A4AB3D1-4BB2-4CF5-A4D3-4AE25F1047D8}" srcOrd="0" destOrd="0" parTransId="{29249DB6-E792-4C05-B147-98822DB5C6EA}" sibTransId="{C473B392-2195-495E-89EB-621440AA93E8}"/>
    <dgm:cxn modelId="{487A9D2E-73CB-46F0-8131-C1159F296336}" srcId="{1A4AB3D1-4BB2-4CF5-A4D3-4AE25F1047D8}" destId="{FD32BF53-AE6F-43A9-BD7F-02841BE85228}" srcOrd="0" destOrd="0" parTransId="{C7313EDD-2175-4871-AB9C-61CC587CB966}" sibTransId="{7A63D6AA-251D-4CE8-AB23-8AFC3C0E3546}"/>
    <dgm:cxn modelId="{27D11236-A157-479E-911D-CFFEFEA0C375}" srcId="{94D93C25-4E9D-412B-B134-70FAE3766644}" destId="{655B0AD5-6F45-414B-9BE1-4BA172DCDDF4}" srcOrd="3" destOrd="0" parTransId="{1E9D11EA-0CFF-491F-971E-6E9DADB350CC}" sibTransId="{4EEF7A61-4C70-456E-98D9-7D9D1434DFB1}"/>
    <dgm:cxn modelId="{F384F037-230B-41DB-A85C-082D73F03D2B}" type="presOf" srcId="{FD32BF53-AE6F-43A9-BD7F-02841BE85228}" destId="{C929864D-33F5-4687-92BE-10F72613ED44}" srcOrd="1" destOrd="0" presId="urn:microsoft.com/office/officeart/2005/8/layout/orgChart1"/>
    <dgm:cxn modelId="{6B5A4B3E-F44B-4749-A941-E7D8B7404FCC}" type="presOf" srcId="{644FC1B4-0D5F-47B9-AE94-9FBA77D76423}" destId="{CC0339B2-EC5D-43CE-A06B-221F390D14EA}" srcOrd="0" destOrd="0" presId="urn:microsoft.com/office/officeart/2005/8/layout/orgChart1"/>
    <dgm:cxn modelId="{DB2A065E-B7F4-4685-B8A9-2E2496F45210}" srcId="{94D93C25-4E9D-412B-B134-70FAE3766644}" destId="{1953BCF2-CB98-426D-8519-286A207F1209}" srcOrd="4" destOrd="0" parTransId="{CEF3A368-363A-40F6-874B-046B2D99BF76}" sibTransId="{A6300F3B-C592-462F-9D44-C5BDAA509081}"/>
    <dgm:cxn modelId="{850AF35E-95E5-4546-868B-76D03DC09DFC}" type="presOf" srcId="{1E9D11EA-0CFF-491F-971E-6E9DADB350CC}" destId="{A95CA627-60E9-45CC-8AA7-CCE220F09B44}" srcOrd="0" destOrd="0" presId="urn:microsoft.com/office/officeart/2005/8/layout/orgChart1"/>
    <dgm:cxn modelId="{DBAEA342-30AA-490B-8243-AC5B7EA583ED}" type="presOf" srcId="{477DF7FE-3708-48D3-8136-11F1BAEF7A43}" destId="{7577ACD9-9FFC-4ECA-A9BB-73ECFA59E2DD}" srcOrd="0" destOrd="0" presId="urn:microsoft.com/office/officeart/2005/8/layout/orgChart1"/>
    <dgm:cxn modelId="{3DB85563-1986-4AC3-B4DA-A7B87B6254F7}" srcId="{655B0AD5-6F45-414B-9BE1-4BA172DCDDF4}" destId="{E3B4FB86-58B0-4F21-82E4-2BF54B1C0EDB}" srcOrd="0" destOrd="0" parTransId="{E68AF5C9-9CDA-471F-AF50-F53B1CAA062F}" sibTransId="{23DDFF08-D54F-4A8E-8603-BF5416CBF102}"/>
    <dgm:cxn modelId="{87494744-F2DB-4630-8AFB-95A2C7AA5354}" type="presOf" srcId="{0F6E7D4D-A181-45B6-BC57-2A0F79EB65EA}" destId="{AC1A25FC-558D-4273-B70D-CF39AB43EECA}" srcOrd="0" destOrd="0" presId="urn:microsoft.com/office/officeart/2005/8/layout/orgChart1"/>
    <dgm:cxn modelId="{DF87D46A-5416-4F0F-B49D-8EA8D815A290}" srcId="{B2B5FDB7-5EF5-48F6-8F07-307BC865E61D}" destId="{121F95EE-5B80-419B-B3F2-45BAB5CAC2C4}" srcOrd="0" destOrd="0" parTransId="{2F36C16B-9163-47DB-A24F-6D43AB2F7636}" sibTransId="{0A760E7A-A506-42AB-9B34-4604F42130C5}"/>
    <dgm:cxn modelId="{E961D64C-8E58-4910-AC25-BABC5861B0BB}" type="presOf" srcId="{E9C004CF-103F-400F-8C1D-2801E6233877}" destId="{73E9F0F3-2E98-4DB9-9C62-2DD57D7D1502}" srcOrd="0" destOrd="0" presId="urn:microsoft.com/office/officeart/2005/8/layout/orgChart1"/>
    <dgm:cxn modelId="{E94D7C4D-230E-418A-B182-D315B59C5B51}" type="presOf" srcId="{1A4AB3D1-4BB2-4CF5-A4D3-4AE25F1047D8}" destId="{5465AEF6-4660-46E2-ADD5-D0CB7B223FC2}" srcOrd="0" destOrd="0" presId="urn:microsoft.com/office/officeart/2005/8/layout/orgChart1"/>
    <dgm:cxn modelId="{F2952A4F-3948-4AA4-B7F2-BE5C9DD96670}" type="presOf" srcId="{B2B5FDB7-5EF5-48F6-8F07-307BC865E61D}" destId="{514EFDCA-8F39-4ECA-B752-2CF97DE82E0E}" srcOrd="0" destOrd="0" presId="urn:microsoft.com/office/officeart/2005/8/layout/orgChart1"/>
    <dgm:cxn modelId="{4D894772-D23C-4D46-A692-AEC5C46A9432}" type="presOf" srcId="{BF6EB288-2981-46EE-A0DF-6E42F54BD3D1}" destId="{856982E5-51F1-48BA-BD96-9A7CA1A56659}" srcOrd="1" destOrd="0" presId="urn:microsoft.com/office/officeart/2005/8/layout/orgChart1"/>
    <dgm:cxn modelId="{FA86F573-A54B-4BB0-8BC7-7CCC75BFCB96}" srcId="{94D93C25-4E9D-412B-B134-70FAE3766644}" destId="{B2B5FDB7-5EF5-48F6-8F07-307BC865E61D}" srcOrd="1" destOrd="0" parTransId="{9629775E-3665-4170-B1EF-BD520A4EA853}" sibTransId="{13E22C9B-2BAF-4112-8374-9CC0F12ECC05}"/>
    <dgm:cxn modelId="{2D542377-69FE-4EFA-9C87-470226FCDF24}" type="presOf" srcId="{FD32BF53-AE6F-43A9-BD7F-02841BE85228}" destId="{C7720FA0-905E-42C7-8E6F-5E5D1D0BF26A}" srcOrd="0" destOrd="0" presId="urn:microsoft.com/office/officeart/2005/8/layout/orgChart1"/>
    <dgm:cxn modelId="{8B1A7759-1EF7-44F9-89EB-37BF4A2842FD}" srcId="{CB4D634D-8C99-4FED-BAD5-4B223D71A1BB}" destId="{94D93C25-4E9D-412B-B134-70FAE3766644}" srcOrd="0" destOrd="0" parTransId="{A116711C-D18D-462B-8C2D-FF08BDD70146}" sibTransId="{FFF2510C-AABD-4CDE-9E08-72670FB3EB82}"/>
    <dgm:cxn modelId="{A33BC48E-1CDB-4B1A-8BD0-8FC7C8C069E0}" type="presOf" srcId="{CEF3A368-363A-40F6-874B-046B2D99BF76}" destId="{775A6358-23B0-463D-8A87-FBFD1C05A089}" srcOrd="0" destOrd="0" presId="urn:microsoft.com/office/officeart/2005/8/layout/orgChart1"/>
    <dgm:cxn modelId="{B635CF92-9CA4-43D4-9089-8FAD26E47F89}" srcId="{1953BCF2-CB98-426D-8519-286A207F1209}" destId="{0F6E7D4D-A181-45B6-BC57-2A0F79EB65EA}" srcOrd="0" destOrd="0" parTransId="{0D634D5E-448E-447A-BD6F-241FC8D29D1F}" sibTransId="{A493C644-60DD-4CFF-A1BD-A893CBEBAFB2}"/>
    <dgm:cxn modelId="{ECBF0498-5582-49B8-9ABE-02074E1604F8}" type="presOf" srcId="{655B0AD5-6F45-414B-9BE1-4BA172DCDDF4}" destId="{610601C1-8AFA-453D-93AB-BD2FAB7E0820}" srcOrd="1" destOrd="0" presId="urn:microsoft.com/office/officeart/2005/8/layout/orgChart1"/>
    <dgm:cxn modelId="{C315A89E-DBEC-439A-9C5B-76BC47DA0512}" srcId="{BF6EB288-2981-46EE-A0DF-6E42F54BD3D1}" destId="{644FC1B4-0D5F-47B9-AE94-9FBA77D76423}" srcOrd="0" destOrd="0" parTransId="{E9C004CF-103F-400F-8C1D-2801E6233877}" sibTransId="{09738211-68FA-4360-BBD1-733CF040180F}"/>
    <dgm:cxn modelId="{58D7D99E-A584-44D0-BC93-31B7BAE9E5C5}" type="presOf" srcId="{E68AF5C9-9CDA-471F-AF50-F53B1CAA062F}" destId="{4A6D1E3F-9CCE-424C-B5E2-C6B0354EFF77}" srcOrd="0" destOrd="0" presId="urn:microsoft.com/office/officeart/2005/8/layout/orgChart1"/>
    <dgm:cxn modelId="{76A730A9-5F05-4D50-8C5A-148E6784073C}" type="presOf" srcId="{C7313EDD-2175-4871-AB9C-61CC587CB966}" destId="{FCE96466-F8EE-40BD-B31A-22E8A00983B7}" srcOrd="0" destOrd="0" presId="urn:microsoft.com/office/officeart/2005/8/layout/orgChart1"/>
    <dgm:cxn modelId="{623B6AC0-4CF9-43EF-A1EB-B8AC7D36E7B2}" type="presOf" srcId="{2F36C16B-9163-47DB-A24F-6D43AB2F7636}" destId="{48CEBB7F-D478-438D-910D-B5285D5846E1}" srcOrd="0" destOrd="0" presId="urn:microsoft.com/office/officeart/2005/8/layout/orgChart1"/>
    <dgm:cxn modelId="{0BCB91C3-8D1E-4033-B0A2-52E29832B579}" type="presOf" srcId="{94D93C25-4E9D-412B-B134-70FAE3766644}" destId="{8A00B016-E5A9-460D-BCD8-8FA609E0D6DA}" srcOrd="0" destOrd="0" presId="urn:microsoft.com/office/officeart/2005/8/layout/orgChart1"/>
    <dgm:cxn modelId="{EB20A8CA-F4E8-494A-B0AF-35386C638E08}" type="presOf" srcId="{0F6E7D4D-A181-45B6-BC57-2A0F79EB65EA}" destId="{3F8365DE-57CF-410D-A7FC-B1787005805A}" srcOrd="1" destOrd="0" presId="urn:microsoft.com/office/officeart/2005/8/layout/orgChart1"/>
    <dgm:cxn modelId="{E2AE70CC-620C-4D55-87D6-BA364A2DBD58}" srcId="{94D93C25-4E9D-412B-B134-70FAE3766644}" destId="{BF6EB288-2981-46EE-A0DF-6E42F54BD3D1}" srcOrd="2" destOrd="0" parTransId="{477DF7FE-3708-48D3-8136-11F1BAEF7A43}" sibTransId="{199FE3F5-F9F0-4648-BB66-47A7DFD185DC}"/>
    <dgm:cxn modelId="{F5D477D0-22A0-41BB-84AE-2359C188F690}" type="presOf" srcId="{29249DB6-E792-4C05-B147-98822DB5C6EA}" destId="{3548DCF7-55D3-45B0-94AF-6743DD936DCE}" srcOrd="0" destOrd="0" presId="urn:microsoft.com/office/officeart/2005/8/layout/orgChart1"/>
    <dgm:cxn modelId="{85A8F7D2-4E33-408D-A7F6-276AC78EBC68}" type="presOf" srcId="{CB4D634D-8C99-4FED-BAD5-4B223D71A1BB}" destId="{F68496CD-1080-4371-A785-0755A1D0D5CD}" srcOrd="0" destOrd="0" presId="urn:microsoft.com/office/officeart/2005/8/layout/orgChart1"/>
    <dgm:cxn modelId="{E4741ADA-7E1F-4FB9-B0C6-974E4BC38D0D}" type="presOf" srcId="{E3B4FB86-58B0-4F21-82E4-2BF54B1C0EDB}" destId="{AC3B4760-AA97-4180-B819-E04BFD55B6F6}" srcOrd="1" destOrd="0" presId="urn:microsoft.com/office/officeart/2005/8/layout/orgChart1"/>
    <dgm:cxn modelId="{897E41DF-6CF1-4440-B7DA-48CAC32C035B}" type="presOf" srcId="{E3B4FB86-58B0-4F21-82E4-2BF54B1C0EDB}" destId="{A359095C-B7FB-4178-8877-BA6D32907AE7}" srcOrd="0" destOrd="0" presId="urn:microsoft.com/office/officeart/2005/8/layout/orgChart1"/>
    <dgm:cxn modelId="{0E1748E4-1AFE-42C3-A53B-FDFBBD8912DD}" type="presOf" srcId="{94D93C25-4E9D-412B-B134-70FAE3766644}" destId="{F9CD16C1-FDF3-447F-BCA6-25525E141DE7}" srcOrd="1" destOrd="0" presId="urn:microsoft.com/office/officeart/2005/8/layout/orgChart1"/>
    <dgm:cxn modelId="{3ED876F0-129D-47C3-8436-2ECF63DA2EF6}" type="presOf" srcId="{1A4AB3D1-4BB2-4CF5-A4D3-4AE25F1047D8}" destId="{C2F43859-9490-4B3F-AAC3-064358EA39A5}" srcOrd="1" destOrd="0" presId="urn:microsoft.com/office/officeart/2005/8/layout/orgChart1"/>
    <dgm:cxn modelId="{EF34DFF3-5E31-47D7-8A39-DDF83BC8D2CA}" type="presOf" srcId="{1953BCF2-CB98-426D-8519-286A207F1209}" destId="{BE2C9BF8-F297-4C5F-9A0E-BDB0EDD6F133}" srcOrd="1" destOrd="0" presId="urn:microsoft.com/office/officeart/2005/8/layout/orgChart1"/>
    <dgm:cxn modelId="{D52940F6-7E80-4B39-AACC-97F91634E013}" type="presOf" srcId="{644FC1B4-0D5F-47B9-AE94-9FBA77D76423}" destId="{4B6B8AC1-090D-4EC6-9580-913E1B6D9235}" srcOrd="1" destOrd="0" presId="urn:microsoft.com/office/officeart/2005/8/layout/orgChart1"/>
    <dgm:cxn modelId="{76DCA3F9-EF1F-47D8-8276-C29FE2826AE7}" type="presOf" srcId="{655B0AD5-6F45-414B-9BE1-4BA172DCDDF4}" destId="{6DC45954-70BC-4A3B-9D4F-287EA7720A7E}" srcOrd="0" destOrd="0" presId="urn:microsoft.com/office/officeart/2005/8/layout/orgChart1"/>
    <dgm:cxn modelId="{5CBB9E79-AC12-48A4-841B-87133EDEEB8C}" type="presParOf" srcId="{F68496CD-1080-4371-A785-0755A1D0D5CD}" destId="{8042531D-4D42-4400-A066-A2FBE4A96A49}" srcOrd="0" destOrd="0" presId="urn:microsoft.com/office/officeart/2005/8/layout/orgChart1"/>
    <dgm:cxn modelId="{7292ACFD-29CA-4584-B9DE-A24772D8F2B9}" type="presParOf" srcId="{8042531D-4D42-4400-A066-A2FBE4A96A49}" destId="{F721713A-2793-4CEA-A741-D936CC64B75E}" srcOrd="0" destOrd="0" presId="urn:microsoft.com/office/officeart/2005/8/layout/orgChart1"/>
    <dgm:cxn modelId="{86B8883A-4CD5-4ED6-85E2-FDEE3AAAD4EF}" type="presParOf" srcId="{F721713A-2793-4CEA-A741-D936CC64B75E}" destId="{8A00B016-E5A9-460D-BCD8-8FA609E0D6DA}" srcOrd="0" destOrd="0" presId="urn:microsoft.com/office/officeart/2005/8/layout/orgChart1"/>
    <dgm:cxn modelId="{A009398B-9230-4DAD-BB30-57B12886B12A}" type="presParOf" srcId="{F721713A-2793-4CEA-A741-D936CC64B75E}" destId="{F9CD16C1-FDF3-447F-BCA6-25525E141DE7}" srcOrd="1" destOrd="0" presId="urn:microsoft.com/office/officeart/2005/8/layout/orgChart1"/>
    <dgm:cxn modelId="{25AFC55A-15D4-4BCD-B2EF-A9643C86144F}" type="presParOf" srcId="{8042531D-4D42-4400-A066-A2FBE4A96A49}" destId="{4F8AFAFA-C573-4225-B821-37243FB77FB6}" srcOrd="1" destOrd="0" presId="urn:microsoft.com/office/officeart/2005/8/layout/orgChart1"/>
    <dgm:cxn modelId="{12A9942C-AE33-40D2-8144-A9FB2D4F3FA2}" type="presParOf" srcId="{4F8AFAFA-C573-4225-B821-37243FB77FB6}" destId="{3548DCF7-55D3-45B0-94AF-6743DD936DCE}" srcOrd="0" destOrd="0" presId="urn:microsoft.com/office/officeart/2005/8/layout/orgChart1"/>
    <dgm:cxn modelId="{770E796D-D7D7-40C1-A926-8A7E45CE8625}" type="presParOf" srcId="{4F8AFAFA-C573-4225-B821-37243FB77FB6}" destId="{F2C398B3-9FE4-44A7-87A2-3179229ECAB9}" srcOrd="1" destOrd="0" presId="urn:microsoft.com/office/officeart/2005/8/layout/orgChart1"/>
    <dgm:cxn modelId="{1AF7F93A-7457-4ECA-9BEC-BC2902700635}" type="presParOf" srcId="{F2C398B3-9FE4-44A7-87A2-3179229ECAB9}" destId="{5CF2377E-FF2B-4923-AEB4-E37CB11BC95A}" srcOrd="0" destOrd="0" presId="urn:microsoft.com/office/officeart/2005/8/layout/orgChart1"/>
    <dgm:cxn modelId="{803A26AE-9B42-4089-A8B6-0E1915DAFB60}" type="presParOf" srcId="{5CF2377E-FF2B-4923-AEB4-E37CB11BC95A}" destId="{5465AEF6-4660-46E2-ADD5-D0CB7B223FC2}" srcOrd="0" destOrd="0" presId="urn:microsoft.com/office/officeart/2005/8/layout/orgChart1"/>
    <dgm:cxn modelId="{B7D1ADA8-03BE-4015-A233-E2803E8BE21F}" type="presParOf" srcId="{5CF2377E-FF2B-4923-AEB4-E37CB11BC95A}" destId="{C2F43859-9490-4B3F-AAC3-064358EA39A5}" srcOrd="1" destOrd="0" presId="urn:microsoft.com/office/officeart/2005/8/layout/orgChart1"/>
    <dgm:cxn modelId="{28163EE7-2C91-4500-A1EC-A8FEA5B53D68}" type="presParOf" srcId="{F2C398B3-9FE4-44A7-87A2-3179229ECAB9}" destId="{9BC2298E-737F-48AA-BD9C-FD9F2EE30655}" srcOrd="1" destOrd="0" presId="urn:microsoft.com/office/officeart/2005/8/layout/orgChart1"/>
    <dgm:cxn modelId="{812F784F-7582-419C-9D12-9DB4794A499A}" type="presParOf" srcId="{9BC2298E-737F-48AA-BD9C-FD9F2EE30655}" destId="{FCE96466-F8EE-40BD-B31A-22E8A00983B7}" srcOrd="0" destOrd="0" presId="urn:microsoft.com/office/officeart/2005/8/layout/orgChart1"/>
    <dgm:cxn modelId="{02CB2159-6BB8-4066-ACD2-9A2ADA2D03E3}" type="presParOf" srcId="{9BC2298E-737F-48AA-BD9C-FD9F2EE30655}" destId="{1AB4E9ED-D197-492D-95C7-07B9DCFC3D8D}" srcOrd="1" destOrd="0" presId="urn:microsoft.com/office/officeart/2005/8/layout/orgChart1"/>
    <dgm:cxn modelId="{4CC6355D-DB5E-49D6-8D40-7A553B18CFC5}" type="presParOf" srcId="{1AB4E9ED-D197-492D-95C7-07B9DCFC3D8D}" destId="{058D994B-55C0-4CD7-9CEB-19A9DD3267E3}" srcOrd="0" destOrd="0" presId="urn:microsoft.com/office/officeart/2005/8/layout/orgChart1"/>
    <dgm:cxn modelId="{4CE98F90-D377-48C2-B0BE-4ECEA5D77A13}" type="presParOf" srcId="{058D994B-55C0-4CD7-9CEB-19A9DD3267E3}" destId="{C7720FA0-905E-42C7-8E6F-5E5D1D0BF26A}" srcOrd="0" destOrd="0" presId="urn:microsoft.com/office/officeart/2005/8/layout/orgChart1"/>
    <dgm:cxn modelId="{20A34270-2C73-4E94-B1C6-1ACF6B55B6BA}" type="presParOf" srcId="{058D994B-55C0-4CD7-9CEB-19A9DD3267E3}" destId="{C929864D-33F5-4687-92BE-10F72613ED44}" srcOrd="1" destOrd="0" presId="urn:microsoft.com/office/officeart/2005/8/layout/orgChart1"/>
    <dgm:cxn modelId="{329A9D13-34E0-487E-A0A3-6A6B1EA9328B}" type="presParOf" srcId="{1AB4E9ED-D197-492D-95C7-07B9DCFC3D8D}" destId="{A2305BC2-9C3F-4D3E-9CC6-2DC88CA75A12}" srcOrd="1" destOrd="0" presId="urn:microsoft.com/office/officeart/2005/8/layout/orgChart1"/>
    <dgm:cxn modelId="{C50EFDF5-3545-4446-B17D-BED58082DE0C}" type="presParOf" srcId="{1AB4E9ED-D197-492D-95C7-07B9DCFC3D8D}" destId="{EF584524-E005-42E6-AE1A-5A503E1EC7FA}" srcOrd="2" destOrd="0" presId="urn:microsoft.com/office/officeart/2005/8/layout/orgChart1"/>
    <dgm:cxn modelId="{5CB004F7-9564-4DF9-BBA1-BF16783DDCB8}" type="presParOf" srcId="{F2C398B3-9FE4-44A7-87A2-3179229ECAB9}" destId="{73323FF8-A3ED-4A0C-96F8-9EF4CB27D3D9}" srcOrd="2" destOrd="0" presId="urn:microsoft.com/office/officeart/2005/8/layout/orgChart1"/>
    <dgm:cxn modelId="{C6339597-5B9C-4254-BE33-84A99ADCD9E3}" type="presParOf" srcId="{4F8AFAFA-C573-4225-B821-37243FB77FB6}" destId="{5F7DD3C9-7E0C-4FAD-9D82-8296390037CB}" srcOrd="2" destOrd="0" presId="urn:microsoft.com/office/officeart/2005/8/layout/orgChart1"/>
    <dgm:cxn modelId="{4F080D73-3A15-4B1E-AFD8-D21F77400C38}" type="presParOf" srcId="{4F8AFAFA-C573-4225-B821-37243FB77FB6}" destId="{3F82BBC6-DDF8-4F75-AD95-297343110A0F}" srcOrd="3" destOrd="0" presId="urn:microsoft.com/office/officeart/2005/8/layout/orgChart1"/>
    <dgm:cxn modelId="{D444D605-EF74-498F-A5A9-ABC42FD43E66}" type="presParOf" srcId="{3F82BBC6-DDF8-4F75-AD95-297343110A0F}" destId="{4C6F9E8F-50D1-4623-8579-ECA146629AA1}" srcOrd="0" destOrd="0" presId="urn:microsoft.com/office/officeart/2005/8/layout/orgChart1"/>
    <dgm:cxn modelId="{4DAF5D9D-EEE7-4F9C-A2F2-04E720752E88}" type="presParOf" srcId="{4C6F9E8F-50D1-4623-8579-ECA146629AA1}" destId="{514EFDCA-8F39-4ECA-B752-2CF97DE82E0E}" srcOrd="0" destOrd="0" presId="urn:microsoft.com/office/officeart/2005/8/layout/orgChart1"/>
    <dgm:cxn modelId="{519F44BA-0EB9-4AFB-9167-069D2E74084A}" type="presParOf" srcId="{4C6F9E8F-50D1-4623-8579-ECA146629AA1}" destId="{D3E5E1B9-4846-44B0-8D41-AD225409D0D3}" srcOrd="1" destOrd="0" presId="urn:microsoft.com/office/officeart/2005/8/layout/orgChart1"/>
    <dgm:cxn modelId="{92AAE4A0-0207-4BC4-AD8F-1612237EBA7C}" type="presParOf" srcId="{3F82BBC6-DDF8-4F75-AD95-297343110A0F}" destId="{E354AC24-1D4E-4AFC-9589-100B49C79683}" srcOrd="1" destOrd="0" presId="urn:microsoft.com/office/officeart/2005/8/layout/orgChart1"/>
    <dgm:cxn modelId="{99B164AE-245A-45C0-B0C1-445FD2B65C80}" type="presParOf" srcId="{E354AC24-1D4E-4AFC-9589-100B49C79683}" destId="{48CEBB7F-D478-438D-910D-B5285D5846E1}" srcOrd="0" destOrd="0" presId="urn:microsoft.com/office/officeart/2005/8/layout/orgChart1"/>
    <dgm:cxn modelId="{30E1173F-49E3-4046-B757-2622643AFD0B}" type="presParOf" srcId="{E354AC24-1D4E-4AFC-9589-100B49C79683}" destId="{D8F96FC7-FE05-470B-9BA5-42790DCD3D90}" srcOrd="1" destOrd="0" presId="urn:microsoft.com/office/officeart/2005/8/layout/orgChart1"/>
    <dgm:cxn modelId="{591C8AB3-FE46-47B9-A6B9-9C2F7978DDF8}" type="presParOf" srcId="{D8F96FC7-FE05-470B-9BA5-42790DCD3D90}" destId="{CFB227EE-007F-4447-94AB-6B9657675145}" srcOrd="0" destOrd="0" presId="urn:microsoft.com/office/officeart/2005/8/layout/orgChart1"/>
    <dgm:cxn modelId="{64061AF5-77DB-482E-8A7F-56D82684C799}" type="presParOf" srcId="{CFB227EE-007F-4447-94AB-6B9657675145}" destId="{E47DAC33-6D49-40D9-95EF-4DAE7A350D8F}" srcOrd="0" destOrd="0" presId="urn:microsoft.com/office/officeart/2005/8/layout/orgChart1"/>
    <dgm:cxn modelId="{FAD32CD9-956F-4EC4-8DE2-CAF3596E29AC}" type="presParOf" srcId="{CFB227EE-007F-4447-94AB-6B9657675145}" destId="{FB68687F-ACCC-47E7-85B2-59B79838228D}" srcOrd="1" destOrd="0" presId="urn:microsoft.com/office/officeart/2005/8/layout/orgChart1"/>
    <dgm:cxn modelId="{623EC015-724D-405A-8ABF-86BE164EFB74}" type="presParOf" srcId="{D8F96FC7-FE05-470B-9BA5-42790DCD3D90}" destId="{8332F8C3-69E7-42CC-8B2C-004E70660D00}" srcOrd="1" destOrd="0" presId="urn:microsoft.com/office/officeart/2005/8/layout/orgChart1"/>
    <dgm:cxn modelId="{3D5AFFF9-4466-46B9-9966-2690D6895E3D}" type="presParOf" srcId="{D8F96FC7-FE05-470B-9BA5-42790DCD3D90}" destId="{47402FBA-A402-4A5A-8C37-9E6A1889EDE9}" srcOrd="2" destOrd="0" presId="urn:microsoft.com/office/officeart/2005/8/layout/orgChart1"/>
    <dgm:cxn modelId="{BD7B4074-3509-4B45-A82E-0F9F1097DDAB}" type="presParOf" srcId="{3F82BBC6-DDF8-4F75-AD95-297343110A0F}" destId="{0C7E10CA-2A13-43F0-B7A5-48660F80C65C}" srcOrd="2" destOrd="0" presId="urn:microsoft.com/office/officeart/2005/8/layout/orgChart1"/>
    <dgm:cxn modelId="{4DA76F95-9A99-4E2A-8128-E3C85E3C2BDF}" type="presParOf" srcId="{4F8AFAFA-C573-4225-B821-37243FB77FB6}" destId="{7577ACD9-9FFC-4ECA-A9BB-73ECFA59E2DD}" srcOrd="4" destOrd="0" presId="urn:microsoft.com/office/officeart/2005/8/layout/orgChart1"/>
    <dgm:cxn modelId="{3D12EF9B-7EE6-46EE-AF1F-927942DA9EB0}" type="presParOf" srcId="{4F8AFAFA-C573-4225-B821-37243FB77FB6}" destId="{ECA95381-2114-41DC-B56E-A19F5269A41F}" srcOrd="5" destOrd="0" presId="urn:microsoft.com/office/officeart/2005/8/layout/orgChart1"/>
    <dgm:cxn modelId="{CCD63E28-20A5-434A-9894-9AC913E8804D}" type="presParOf" srcId="{ECA95381-2114-41DC-B56E-A19F5269A41F}" destId="{C2F572F4-959F-4A72-B021-3E1021A3AE4A}" srcOrd="0" destOrd="0" presId="urn:microsoft.com/office/officeart/2005/8/layout/orgChart1"/>
    <dgm:cxn modelId="{1A1CA8A3-2CE6-490D-9A16-A262FBBD4319}" type="presParOf" srcId="{C2F572F4-959F-4A72-B021-3E1021A3AE4A}" destId="{5DA48646-4052-4C5D-A3FC-AB50DAC7E8DF}" srcOrd="0" destOrd="0" presId="urn:microsoft.com/office/officeart/2005/8/layout/orgChart1"/>
    <dgm:cxn modelId="{AA59D199-3439-4765-961D-064C5795F29C}" type="presParOf" srcId="{C2F572F4-959F-4A72-B021-3E1021A3AE4A}" destId="{856982E5-51F1-48BA-BD96-9A7CA1A56659}" srcOrd="1" destOrd="0" presId="urn:microsoft.com/office/officeart/2005/8/layout/orgChart1"/>
    <dgm:cxn modelId="{9400CA18-8203-4180-9BF6-44EA2A76D9BC}" type="presParOf" srcId="{ECA95381-2114-41DC-B56E-A19F5269A41F}" destId="{1DD492B3-8A31-4470-881F-EF74784C4918}" srcOrd="1" destOrd="0" presId="urn:microsoft.com/office/officeart/2005/8/layout/orgChart1"/>
    <dgm:cxn modelId="{0A32D3CA-1F0F-4725-A224-5D693B829F81}" type="presParOf" srcId="{1DD492B3-8A31-4470-881F-EF74784C4918}" destId="{73E9F0F3-2E98-4DB9-9C62-2DD57D7D1502}" srcOrd="0" destOrd="0" presId="urn:microsoft.com/office/officeart/2005/8/layout/orgChart1"/>
    <dgm:cxn modelId="{43BE3A3B-1E4D-42C9-A225-79A75CCE9B96}" type="presParOf" srcId="{1DD492B3-8A31-4470-881F-EF74784C4918}" destId="{DDD75D8D-8B5A-46FA-A824-BA605A9A4D00}" srcOrd="1" destOrd="0" presId="urn:microsoft.com/office/officeart/2005/8/layout/orgChart1"/>
    <dgm:cxn modelId="{BDF921CC-43CC-4EAE-AC84-82BBADB32B9C}" type="presParOf" srcId="{DDD75D8D-8B5A-46FA-A824-BA605A9A4D00}" destId="{7578478D-831B-4165-8C4F-E746A1324551}" srcOrd="0" destOrd="0" presId="urn:microsoft.com/office/officeart/2005/8/layout/orgChart1"/>
    <dgm:cxn modelId="{BD6B1A6F-6CA4-43C0-88EB-5FB138F1F199}" type="presParOf" srcId="{7578478D-831B-4165-8C4F-E746A1324551}" destId="{CC0339B2-EC5D-43CE-A06B-221F390D14EA}" srcOrd="0" destOrd="0" presId="urn:microsoft.com/office/officeart/2005/8/layout/orgChart1"/>
    <dgm:cxn modelId="{2DF79893-2181-471D-A462-14E7771C5344}" type="presParOf" srcId="{7578478D-831B-4165-8C4F-E746A1324551}" destId="{4B6B8AC1-090D-4EC6-9580-913E1B6D9235}" srcOrd="1" destOrd="0" presId="urn:microsoft.com/office/officeart/2005/8/layout/orgChart1"/>
    <dgm:cxn modelId="{1612C8FA-AA27-4F55-B15E-2DD69C0D26FD}" type="presParOf" srcId="{DDD75D8D-8B5A-46FA-A824-BA605A9A4D00}" destId="{14EF08EF-5CBB-410F-ABA5-2C2903081B6B}" srcOrd="1" destOrd="0" presId="urn:microsoft.com/office/officeart/2005/8/layout/orgChart1"/>
    <dgm:cxn modelId="{D2A4C8A1-A539-4A7F-9944-CB5CDCF049D5}" type="presParOf" srcId="{DDD75D8D-8B5A-46FA-A824-BA605A9A4D00}" destId="{C0613511-B7BE-4C90-8FAD-9AA3D540BE23}" srcOrd="2" destOrd="0" presId="urn:microsoft.com/office/officeart/2005/8/layout/orgChart1"/>
    <dgm:cxn modelId="{797D2332-0F69-4458-AB82-BF11D021D123}" type="presParOf" srcId="{ECA95381-2114-41DC-B56E-A19F5269A41F}" destId="{A3DF4A63-3D43-4201-832A-2B65BBEE837D}" srcOrd="2" destOrd="0" presId="urn:microsoft.com/office/officeart/2005/8/layout/orgChart1"/>
    <dgm:cxn modelId="{9F92A5F6-E449-411C-93CF-4D979E88BBAB}" type="presParOf" srcId="{4F8AFAFA-C573-4225-B821-37243FB77FB6}" destId="{A95CA627-60E9-45CC-8AA7-CCE220F09B44}" srcOrd="6" destOrd="0" presId="urn:microsoft.com/office/officeart/2005/8/layout/orgChart1"/>
    <dgm:cxn modelId="{7834E756-329E-4E6C-A71D-D8350625A033}" type="presParOf" srcId="{4F8AFAFA-C573-4225-B821-37243FB77FB6}" destId="{945D87A2-0C8D-46D4-9242-BE35CE34CD5B}" srcOrd="7" destOrd="0" presId="urn:microsoft.com/office/officeart/2005/8/layout/orgChart1"/>
    <dgm:cxn modelId="{0A7A0CA0-E379-4B5A-BC3F-3D546F07C569}" type="presParOf" srcId="{945D87A2-0C8D-46D4-9242-BE35CE34CD5B}" destId="{4506D3F1-D96D-4638-964A-84AE92DD1F22}" srcOrd="0" destOrd="0" presId="urn:microsoft.com/office/officeart/2005/8/layout/orgChart1"/>
    <dgm:cxn modelId="{4992F3B5-B85B-4848-9793-D99C8B40FDD5}" type="presParOf" srcId="{4506D3F1-D96D-4638-964A-84AE92DD1F22}" destId="{6DC45954-70BC-4A3B-9D4F-287EA7720A7E}" srcOrd="0" destOrd="0" presId="urn:microsoft.com/office/officeart/2005/8/layout/orgChart1"/>
    <dgm:cxn modelId="{89E0876C-C641-4565-9727-5EBB168A37C8}" type="presParOf" srcId="{4506D3F1-D96D-4638-964A-84AE92DD1F22}" destId="{610601C1-8AFA-453D-93AB-BD2FAB7E0820}" srcOrd="1" destOrd="0" presId="urn:microsoft.com/office/officeart/2005/8/layout/orgChart1"/>
    <dgm:cxn modelId="{FBCB0585-B2DD-42F0-B6DB-984DDC350209}" type="presParOf" srcId="{945D87A2-0C8D-46D4-9242-BE35CE34CD5B}" destId="{2E420B29-B25B-4444-A5C8-6849F8738031}" srcOrd="1" destOrd="0" presId="urn:microsoft.com/office/officeart/2005/8/layout/orgChart1"/>
    <dgm:cxn modelId="{5F2113D1-CCDA-4291-A60F-E44872E70451}" type="presParOf" srcId="{2E420B29-B25B-4444-A5C8-6849F8738031}" destId="{4A6D1E3F-9CCE-424C-B5E2-C6B0354EFF77}" srcOrd="0" destOrd="0" presId="urn:microsoft.com/office/officeart/2005/8/layout/orgChart1"/>
    <dgm:cxn modelId="{A85CC2D5-EDBB-4A56-A347-1245A1C527AC}" type="presParOf" srcId="{2E420B29-B25B-4444-A5C8-6849F8738031}" destId="{F756F0DB-68B8-45CC-85B8-D47E7EAEBDF1}" srcOrd="1" destOrd="0" presId="urn:microsoft.com/office/officeart/2005/8/layout/orgChart1"/>
    <dgm:cxn modelId="{FBC3A8B4-DD17-4E8E-BCE9-E46876C42A0F}" type="presParOf" srcId="{F756F0DB-68B8-45CC-85B8-D47E7EAEBDF1}" destId="{A13A78E2-6B4C-4EBD-A4A7-35A113528B79}" srcOrd="0" destOrd="0" presId="urn:microsoft.com/office/officeart/2005/8/layout/orgChart1"/>
    <dgm:cxn modelId="{5FAEBBDC-F3D8-4A42-B898-AD9CD854207B}" type="presParOf" srcId="{A13A78E2-6B4C-4EBD-A4A7-35A113528B79}" destId="{A359095C-B7FB-4178-8877-BA6D32907AE7}" srcOrd="0" destOrd="0" presId="urn:microsoft.com/office/officeart/2005/8/layout/orgChart1"/>
    <dgm:cxn modelId="{D614B758-95ED-4B96-9160-37AF1199522B}" type="presParOf" srcId="{A13A78E2-6B4C-4EBD-A4A7-35A113528B79}" destId="{AC3B4760-AA97-4180-B819-E04BFD55B6F6}" srcOrd="1" destOrd="0" presId="urn:microsoft.com/office/officeart/2005/8/layout/orgChart1"/>
    <dgm:cxn modelId="{2B0AF1F1-7664-489C-BFE5-5FE710202A9E}" type="presParOf" srcId="{F756F0DB-68B8-45CC-85B8-D47E7EAEBDF1}" destId="{79C0CE35-AAF0-4A5F-AD02-8E5BF4233279}" srcOrd="1" destOrd="0" presId="urn:microsoft.com/office/officeart/2005/8/layout/orgChart1"/>
    <dgm:cxn modelId="{13CE3E19-8FD0-45CD-BB75-BC9E3525DF84}" type="presParOf" srcId="{F756F0DB-68B8-45CC-85B8-D47E7EAEBDF1}" destId="{FE867849-1041-4926-826B-F67F0459DD33}" srcOrd="2" destOrd="0" presId="urn:microsoft.com/office/officeart/2005/8/layout/orgChart1"/>
    <dgm:cxn modelId="{74C5838E-CD0E-45AC-9077-945EBA5C8DED}" type="presParOf" srcId="{945D87A2-0C8D-46D4-9242-BE35CE34CD5B}" destId="{E140D228-557F-4815-9AFB-872B7406E1CB}" srcOrd="2" destOrd="0" presId="urn:microsoft.com/office/officeart/2005/8/layout/orgChart1"/>
    <dgm:cxn modelId="{62482075-D823-4734-948D-580B70CA7E64}" type="presParOf" srcId="{4F8AFAFA-C573-4225-B821-37243FB77FB6}" destId="{775A6358-23B0-463D-8A87-FBFD1C05A089}" srcOrd="8" destOrd="0" presId="urn:microsoft.com/office/officeart/2005/8/layout/orgChart1"/>
    <dgm:cxn modelId="{D1EDA640-5288-464D-A962-DDCB83273925}" type="presParOf" srcId="{4F8AFAFA-C573-4225-B821-37243FB77FB6}" destId="{8E4CB277-C01C-4179-9EE7-A257C53638D4}" srcOrd="9" destOrd="0" presId="urn:microsoft.com/office/officeart/2005/8/layout/orgChart1"/>
    <dgm:cxn modelId="{450D1328-FF15-414D-B977-01BF7A742305}" type="presParOf" srcId="{8E4CB277-C01C-4179-9EE7-A257C53638D4}" destId="{3D419871-097F-42EB-80A5-5490096D5BC4}" srcOrd="0" destOrd="0" presId="urn:microsoft.com/office/officeart/2005/8/layout/orgChart1"/>
    <dgm:cxn modelId="{6D74C294-256E-45FF-8EEC-4CEC1A319C3D}" type="presParOf" srcId="{3D419871-097F-42EB-80A5-5490096D5BC4}" destId="{60213932-5B47-4EB2-806C-6264F431690C}" srcOrd="0" destOrd="0" presId="urn:microsoft.com/office/officeart/2005/8/layout/orgChart1"/>
    <dgm:cxn modelId="{17A68D7A-5876-49BD-B41B-AA57214D5591}" type="presParOf" srcId="{3D419871-097F-42EB-80A5-5490096D5BC4}" destId="{BE2C9BF8-F297-4C5F-9A0E-BDB0EDD6F133}" srcOrd="1" destOrd="0" presId="urn:microsoft.com/office/officeart/2005/8/layout/orgChart1"/>
    <dgm:cxn modelId="{8C2C75D9-FF59-4D54-8033-9CE037982C44}" type="presParOf" srcId="{8E4CB277-C01C-4179-9EE7-A257C53638D4}" destId="{F1662228-5398-43A6-A239-34176D450733}" srcOrd="1" destOrd="0" presId="urn:microsoft.com/office/officeart/2005/8/layout/orgChart1"/>
    <dgm:cxn modelId="{DF50FA0F-5644-4610-8B33-C1F1C06361A8}" type="presParOf" srcId="{F1662228-5398-43A6-A239-34176D450733}" destId="{350C1C83-610E-4599-92D9-ADA150CE4915}" srcOrd="0" destOrd="0" presId="urn:microsoft.com/office/officeart/2005/8/layout/orgChart1"/>
    <dgm:cxn modelId="{C06954CA-D3F4-480E-A5A3-11BAF234DCD3}" type="presParOf" srcId="{F1662228-5398-43A6-A239-34176D450733}" destId="{BFA1E353-9992-43E6-822C-E1FDB92AE777}" srcOrd="1" destOrd="0" presId="urn:microsoft.com/office/officeart/2005/8/layout/orgChart1"/>
    <dgm:cxn modelId="{C7B401A6-1D47-4DEA-A81F-A6BF1A2DAF11}" type="presParOf" srcId="{BFA1E353-9992-43E6-822C-E1FDB92AE777}" destId="{8F19A2B0-4775-4FCC-B70E-A2C3F86169F0}" srcOrd="0" destOrd="0" presId="urn:microsoft.com/office/officeart/2005/8/layout/orgChart1"/>
    <dgm:cxn modelId="{54568AC9-DC8C-4CA4-AAFF-48CAF4ECD34E}" type="presParOf" srcId="{8F19A2B0-4775-4FCC-B70E-A2C3F86169F0}" destId="{AC1A25FC-558D-4273-B70D-CF39AB43EECA}" srcOrd="0" destOrd="0" presId="urn:microsoft.com/office/officeart/2005/8/layout/orgChart1"/>
    <dgm:cxn modelId="{C4087751-E822-45C9-8BAC-6AA4636ED5DD}" type="presParOf" srcId="{8F19A2B0-4775-4FCC-B70E-A2C3F86169F0}" destId="{3F8365DE-57CF-410D-A7FC-B1787005805A}" srcOrd="1" destOrd="0" presId="urn:microsoft.com/office/officeart/2005/8/layout/orgChart1"/>
    <dgm:cxn modelId="{ED95CCE0-FFC6-4C0B-9FA0-738710CB63CC}" type="presParOf" srcId="{BFA1E353-9992-43E6-822C-E1FDB92AE777}" destId="{C30ED26F-080D-4D49-B642-89C521859210}" srcOrd="1" destOrd="0" presId="urn:microsoft.com/office/officeart/2005/8/layout/orgChart1"/>
    <dgm:cxn modelId="{583B40F7-F504-4231-8CDF-8236BCC86CA2}" type="presParOf" srcId="{BFA1E353-9992-43E6-822C-E1FDB92AE777}" destId="{C9A2F43B-9938-422A-B44F-2B6006AB5B21}" srcOrd="2" destOrd="0" presId="urn:microsoft.com/office/officeart/2005/8/layout/orgChart1"/>
    <dgm:cxn modelId="{7CA83D3D-D32C-41FB-BE11-011AD4906ECA}" type="presParOf" srcId="{8E4CB277-C01C-4179-9EE7-A257C53638D4}" destId="{AE3A7A8D-CE38-4D89-9838-EEEE99DB8665}" srcOrd="2" destOrd="0" presId="urn:microsoft.com/office/officeart/2005/8/layout/orgChart1"/>
    <dgm:cxn modelId="{7B4F790B-13F7-41BE-B06E-E2A998868EBB}" type="presParOf" srcId="{8042531D-4D42-4400-A066-A2FBE4A96A49}" destId="{22170815-007B-4EEB-B45B-5A74FD26DF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127502-47B8-449D-8E49-35E49D88714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0C51D2C9-23BC-4DCC-9A53-57C60497FD8D}">
      <dgm:prSet phldrT="[Text]"/>
      <dgm:spPr/>
      <dgm:t>
        <a:bodyPr/>
        <a:lstStyle/>
        <a:p>
          <a:r>
            <a:rPr lang="en-GB" dirty="0"/>
            <a:t>Start Menu</a:t>
          </a:r>
          <a:endParaRPr lang="en-IN" dirty="0"/>
        </a:p>
      </dgm:t>
    </dgm:pt>
    <dgm:pt modelId="{8D2DC8C2-2676-4A44-9573-7EC31EB4AED2}" type="parTrans" cxnId="{064BC6F9-D85B-4E6D-B30E-83AD45FB1E15}">
      <dgm:prSet/>
      <dgm:spPr/>
      <dgm:t>
        <a:bodyPr/>
        <a:lstStyle/>
        <a:p>
          <a:endParaRPr lang="en-IN"/>
        </a:p>
      </dgm:t>
    </dgm:pt>
    <dgm:pt modelId="{DF66CA32-A0DD-4D4A-9852-3E77C64EE4C5}" type="sibTrans" cxnId="{064BC6F9-D85B-4E6D-B30E-83AD45FB1E15}">
      <dgm:prSet/>
      <dgm:spPr/>
      <dgm:t>
        <a:bodyPr/>
        <a:lstStyle/>
        <a:p>
          <a:endParaRPr lang="en-IN"/>
        </a:p>
      </dgm:t>
    </dgm:pt>
    <dgm:pt modelId="{5CFA5BCB-5E1E-4D22-A7EC-EA29171CE2A8}">
      <dgm:prSet phldrT="[Text]"/>
      <dgm:spPr/>
      <dgm:t>
        <a:bodyPr/>
        <a:lstStyle/>
        <a:p>
          <a:r>
            <a:rPr lang="en-GB" dirty="0"/>
            <a:t>Setting</a:t>
          </a:r>
          <a:endParaRPr lang="en-IN" dirty="0"/>
        </a:p>
      </dgm:t>
    </dgm:pt>
    <dgm:pt modelId="{9C6AC69D-4A2F-4F32-AD91-A035E7B3E265}" type="parTrans" cxnId="{3D4FF28C-FE76-47BE-B8E2-461892E90F46}">
      <dgm:prSet/>
      <dgm:spPr/>
      <dgm:t>
        <a:bodyPr/>
        <a:lstStyle/>
        <a:p>
          <a:endParaRPr lang="en-IN"/>
        </a:p>
      </dgm:t>
    </dgm:pt>
    <dgm:pt modelId="{2A86DCFC-8661-4CEB-BC83-36DD2AE2DDCB}" type="sibTrans" cxnId="{3D4FF28C-FE76-47BE-B8E2-461892E90F46}">
      <dgm:prSet/>
      <dgm:spPr/>
      <dgm:t>
        <a:bodyPr/>
        <a:lstStyle/>
        <a:p>
          <a:endParaRPr lang="en-IN"/>
        </a:p>
      </dgm:t>
    </dgm:pt>
    <dgm:pt modelId="{9551F2FC-6D42-4029-9396-CBC0472C7724}">
      <dgm:prSet phldrT="[Text]"/>
      <dgm:spPr/>
      <dgm:t>
        <a:bodyPr/>
        <a:lstStyle/>
        <a:p>
          <a:r>
            <a:rPr lang="en-GB" dirty="0"/>
            <a:t>System</a:t>
          </a:r>
          <a:endParaRPr lang="en-IN" dirty="0"/>
        </a:p>
      </dgm:t>
    </dgm:pt>
    <dgm:pt modelId="{54CA017D-20D1-4D1C-B38F-7D35FC00C088}" type="parTrans" cxnId="{93578ACD-1252-48D2-B315-4297C5D6B069}">
      <dgm:prSet/>
      <dgm:spPr/>
      <dgm:t>
        <a:bodyPr/>
        <a:lstStyle/>
        <a:p>
          <a:endParaRPr lang="en-IN"/>
        </a:p>
      </dgm:t>
    </dgm:pt>
    <dgm:pt modelId="{996DE81C-DC29-432D-BA3C-DD0FA454683D}" type="sibTrans" cxnId="{93578ACD-1252-48D2-B315-4297C5D6B069}">
      <dgm:prSet/>
      <dgm:spPr/>
      <dgm:t>
        <a:bodyPr/>
        <a:lstStyle/>
        <a:p>
          <a:endParaRPr lang="en-IN"/>
        </a:p>
      </dgm:t>
    </dgm:pt>
    <dgm:pt modelId="{4EEEECE4-61D6-4737-A557-9E02100530EB}">
      <dgm:prSet/>
      <dgm:spPr/>
      <dgm:t>
        <a:bodyPr/>
        <a:lstStyle/>
        <a:p>
          <a:r>
            <a:rPr lang="en-GB" dirty="0"/>
            <a:t>About</a:t>
          </a:r>
          <a:endParaRPr lang="en-IN" dirty="0"/>
        </a:p>
      </dgm:t>
    </dgm:pt>
    <dgm:pt modelId="{D8073FFD-3A28-41AD-A336-55A75B4D2177}" type="parTrans" cxnId="{AFA85838-31CF-4DBF-B276-E94E34A10806}">
      <dgm:prSet/>
      <dgm:spPr/>
      <dgm:t>
        <a:bodyPr/>
        <a:lstStyle/>
        <a:p>
          <a:endParaRPr lang="en-IN"/>
        </a:p>
      </dgm:t>
    </dgm:pt>
    <dgm:pt modelId="{E3D796BB-6203-4F70-981A-142F30B02FB1}" type="sibTrans" cxnId="{AFA85838-31CF-4DBF-B276-E94E34A10806}">
      <dgm:prSet/>
      <dgm:spPr/>
      <dgm:t>
        <a:bodyPr/>
        <a:lstStyle/>
        <a:p>
          <a:endParaRPr lang="en-IN"/>
        </a:p>
      </dgm:t>
    </dgm:pt>
    <dgm:pt modelId="{3947C7B9-DD92-444D-8313-D1A99B73B98B}" type="pres">
      <dgm:prSet presAssocID="{D3127502-47B8-449D-8E49-35E49D887149}" presName="Name0" presStyleCnt="0">
        <dgm:presLayoutVars>
          <dgm:dir/>
          <dgm:resizeHandles val="exact"/>
        </dgm:presLayoutVars>
      </dgm:prSet>
      <dgm:spPr/>
    </dgm:pt>
    <dgm:pt modelId="{86116DD6-C8F7-4A87-8FFA-5FAF1D7C1926}" type="pres">
      <dgm:prSet presAssocID="{0C51D2C9-23BC-4DCC-9A53-57C60497FD8D}" presName="node" presStyleLbl="node1" presStyleIdx="0" presStyleCnt="4" custScaleY="65057">
        <dgm:presLayoutVars>
          <dgm:bulletEnabled val="1"/>
        </dgm:presLayoutVars>
      </dgm:prSet>
      <dgm:spPr/>
    </dgm:pt>
    <dgm:pt modelId="{FFE2C549-B3D4-47E7-9C19-3FE7F0B73C7C}" type="pres">
      <dgm:prSet presAssocID="{DF66CA32-A0DD-4D4A-9852-3E77C64EE4C5}" presName="sibTrans" presStyleLbl="sibTrans2D1" presStyleIdx="0" presStyleCnt="3"/>
      <dgm:spPr/>
    </dgm:pt>
    <dgm:pt modelId="{25CD9022-A423-4233-9EA8-6D9917C21614}" type="pres">
      <dgm:prSet presAssocID="{DF66CA32-A0DD-4D4A-9852-3E77C64EE4C5}" presName="connectorText" presStyleLbl="sibTrans2D1" presStyleIdx="0" presStyleCnt="3"/>
      <dgm:spPr/>
    </dgm:pt>
    <dgm:pt modelId="{A9070783-13B4-4DE0-AE96-D010988B3396}" type="pres">
      <dgm:prSet presAssocID="{5CFA5BCB-5E1E-4D22-A7EC-EA29171CE2A8}" presName="node" presStyleLbl="node1" presStyleIdx="1" presStyleCnt="4" custScaleY="65057">
        <dgm:presLayoutVars>
          <dgm:bulletEnabled val="1"/>
        </dgm:presLayoutVars>
      </dgm:prSet>
      <dgm:spPr/>
    </dgm:pt>
    <dgm:pt modelId="{DC613200-3602-4F63-8785-0EC78B2872F7}" type="pres">
      <dgm:prSet presAssocID="{2A86DCFC-8661-4CEB-BC83-36DD2AE2DDCB}" presName="sibTrans" presStyleLbl="sibTrans2D1" presStyleIdx="1" presStyleCnt="3"/>
      <dgm:spPr/>
    </dgm:pt>
    <dgm:pt modelId="{4FB18614-6EAC-4A38-A24F-201771DCB805}" type="pres">
      <dgm:prSet presAssocID="{2A86DCFC-8661-4CEB-BC83-36DD2AE2DDCB}" presName="connectorText" presStyleLbl="sibTrans2D1" presStyleIdx="1" presStyleCnt="3"/>
      <dgm:spPr/>
    </dgm:pt>
    <dgm:pt modelId="{1B53B6AF-D246-41AE-961F-62472A95A52F}" type="pres">
      <dgm:prSet presAssocID="{9551F2FC-6D42-4029-9396-CBC0472C7724}" presName="node" presStyleLbl="node1" presStyleIdx="2" presStyleCnt="4" custScaleY="65057">
        <dgm:presLayoutVars>
          <dgm:bulletEnabled val="1"/>
        </dgm:presLayoutVars>
      </dgm:prSet>
      <dgm:spPr/>
    </dgm:pt>
    <dgm:pt modelId="{B083F958-AF8D-4699-8AF0-7D94591A734E}" type="pres">
      <dgm:prSet presAssocID="{996DE81C-DC29-432D-BA3C-DD0FA454683D}" presName="sibTrans" presStyleLbl="sibTrans2D1" presStyleIdx="2" presStyleCnt="3"/>
      <dgm:spPr/>
    </dgm:pt>
    <dgm:pt modelId="{BB60E44B-92AC-46F9-BDE5-9C5D1B4271B3}" type="pres">
      <dgm:prSet presAssocID="{996DE81C-DC29-432D-BA3C-DD0FA454683D}" presName="connectorText" presStyleLbl="sibTrans2D1" presStyleIdx="2" presStyleCnt="3"/>
      <dgm:spPr/>
    </dgm:pt>
    <dgm:pt modelId="{E84787AE-26CD-4C34-8817-E34ED3CBB186}" type="pres">
      <dgm:prSet presAssocID="{4EEEECE4-61D6-4737-A557-9E02100530EB}" presName="node" presStyleLbl="node1" presStyleIdx="3" presStyleCnt="4" custScaleY="65057">
        <dgm:presLayoutVars>
          <dgm:bulletEnabled val="1"/>
        </dgm:presLayoutVars>
      </dgm:prSet>
      <dgm:spPr/>
    </dgm:pt>
  </dgm:ptLst>
  <dgm:cxnLst>
    <dgm:cxn modelId="{DB050318-72C6-40F5-AF60-629F704CDD14}" type="presOf" srcId="{5CFA5BCB-5E1E-4D22-A7EC-EA29171CE2A8}" destId="{A9070783-13B4-4DE0-AE96-D010988B3396}" srcOrd="0" destOrd="0" presId="urn:microsoft.com/office/officeart/2005/8/layout/process1"/>
    <dgm:cxn modelId="{AFA85838-31CF-4DBF-B276-E94E34A10806}" srcId="{D3127502-47B8-449D-8E49-35E49D887149}" destId="{4EEEECE4-61D6-4737-A557-9E02100530EB}" srcOrd="3" destOrd="0" parTransId="{D8073FFD-3A28-41AD-A336-55A75B4D2177}" sibTransId="{E3D796BB-6203-4F70-981A-142F30B02FB1}"/>
    <dgm:cxn modelId="{3105663A-7670-4956-9B04-C226B87C7334}" type="presOf" srcId="{DF66CA32-A0DD-4D4A-9852-3E77C64EE4C5}" destId="{FFE2C549-B3D4-47E7-9C19-3FE7F0B73C7C}" srcOrd="0" destOrd="0" presId="urn:microsoft.com/office/officeart/2005/8/layout/process1"/>
    <dgm:cxn modelId="{E9A4265C-AE3E-421B-A188-DC1B3FA1581D}" type="presOf" srcId="{D3127502-47B8-449D-8E49-35E49D887149}" destId="{3947C7B9-DD92-444D-8313-D1A99B73B98B}" srcOrd="0" destOrd="0" presId="urn:microsoft.com/office/officeart/2005/8/layout/process1"/>
    <dgm:cxn modelId="{610F0350-D7FC-4BF7-9156-FD3D208D111D}" type="presOf" srcId="{2A86DCFC-8661-4CEB-BC83-36DD2AE2DDCB}" destId="{4FB18614-6EAC-4A38-A24F-201771DCB805}" srcOrd="1" destOrd="0" presId="urn:microsoft.com/office/officeart/2005/8/layout/process1"/>
    <dgm:cxn modelId="{EAF6817E-C269-497E-953D-2A1C390C9812}" type="presOf" srcId="{4EEEECE4-61D6-4737-A557-9E02100530EB}" destId="{E84787AE-26CD-4C34-8817-E34ED3CBB186}" srcOrd="0" destOrd="0" presId="urn:microsoft.com/office/officeart/2005/8/layout/process1"/>
    <dgm:cxn modelId="{3D4FF28C-FE76-47BE-B8E2-461892E90F46}" srcId="{D3127502-47B8-449D-8E49-35E49D887149}" destId="{5CFA5BCB-5E1E-4D22-A7EC-EA29171CE2A8}" srcOrd="1" destOrd="0" parTransId="{9C6AC69D-4A2F-4F32-AD91-A035E7B3E265}" sibTransId="{2A86DCFC-8661-4CEB-BC83-36DD2AE2DDCB}"/>
    <dgm:cxn modelId="{4CE1EF92-6683-4688-9BEA-07974B4F4651}" type="presOf" srcId="{2A86DCFC-8661-4CEB-BC83-36DD2AE2DDCB}" destId="{DC613200-3602-4F63-8785-0EC78B2872F7}" srcOrd="0" destOrd="0" presId="urn:microsoft.com/office/officeart/2005/8/layout/process1"/>
    <dgm:cxn modelId="{FB3FA396-EC88-49E7-A850-EEC5BE32B5CB}" type="presOf" srcId="{DF66CA32-A0DD-4D4A-9852-3E77C64EE4C5}" destId="{25CD9022-A423-4233-9EA8-6D9917C21614}" srcOrd="1" destOrd="0" presId="urn:microsoft.com/office/officeart/2005/8/layout/process1"/>
    <dgm:cxn modelId="{11BE469F-2ED0-41A3-9319-5957E6B2B8C1}" type="presOf" srcId="{0C51D2C9-23BC-4DCC-9A53-57C60497FD8D}" destId="{86116DD6-C8F7-4A87-8FFA-5FAF1D7C1926}" srcOrd="0" destOrd="0" presId="urn:microsoft.com/office/officeart/2005/8/layout/process1"/>
    <dgm:cxn modelId="{7336D7A8-ADCF-42BA-84DC-788731E9A7C9}" type="presOf" srcId="{9551F2FC-6D42-4029-9396-CBC0472C7724}" destId="{1B53B6AF-D246-41AE-961F-62472A95A52F}" srcOrd="0" destOrd="0" presId="urn:microsoft.com/office/officeart/2005/8/layout/process1"/>
    <dgm:cxn modelId="{408087AD-2C77-4F93-A2FA-4D2DAC6E2FBB}" type="presOf" srcId="{996DE81C-DC29-432D-BA3C-DD0FA454683D}" destId="{B083F958-AF8D-4699-8AF0-7D94591A734E}" srcOrd="0" destOrd="0" presId="urn:microsoft.com/office/officeart/2005/8/layout/process1"/>
    <dgm:cxn modelId="{93578ACD-1252-48D2-B315-4297C5D6B069}" srcId="{D3127502-47B8-449D-8E49-35E49D887149}" destId="{9551F2FC-6D42-4029-9396-CBC0472C7724}" srcOrd="2" destOrd="0" parTransId="{54CA017D-20D1-4D1C-B38F-7D35FC00C088}" sibTransId="{996DE81C-DC29-432D-BA3C-DD0FA454683D}"/>
    <dgm:cxn modelId="{9F31A5F6-1529-46BD-80C4-AC9D255EB90D}" type="presOf" srcId="{996DE81C-DC29-432D-BA3C-DD0FA454683D}" destId="{BB60E44B-92AC-46F9-BDE5-9C5D1B4271B3}" srcOrd="1" destOrd="0" presId="urn:microsoft.com/office/officeart/2005/8/layout/process1"/>
    <dgm:cxn modelId="{064BC6F9-D85B-4E6D-B30E-83AD45FB1E15}" srcId="{D3127502-47B8-449D-8E49-35E49D887149}" destId="{0C51D2C9-23BC-4DCC-9A53-57C60497FD8D}" srcOrd="0" destOrd="0" parTransId="{8D2DC8C2-2676-4A44-9573-7EC31EB4AED2}" sibTransId="{DF66CA32-A0DD-4D4A-9852-3E77C64EE4C5}"/>
    <dgm:cxn modelId="{87D21359-215A-4FF8-A964-071EC1F6D6A6}" type="presParOf" srcId="{3947C7B9-DD92-444D-8313-D1A99B73B98B}" destId="{86116DD6-C8F7-4A87-8FFA-5FAF1D7C1926}" srcOrd="0" destOrd="0" presId="urn:microsoft.com/office/officeart/2005/8/layout/process1"/>
    <dgm:cxn modelId="{184FB000-C18A-4A1D-8CB7-F67ECEA9FF94}" type="presParOf" srcId="{3947C7B9-DD92-444D-8313-D1A99B73B98B}" destId="{FFE2C549-B3D4-47E7-9C19-3FE7F0B73C7C}" srcOrd="1" destOrd="0" presId="urn:microsoft.com/office/officeart/2005/8/layout/process1"/>
    <dgm:cxn modelId="{EE04DAE1-B83F-4AC3-BB51-839EEABB19A3}" type="presParOf" srcId="{FFE2C549-B3D4-47E7-9C19-3FE7F0B73C7C}" destId="{25CD9022-A423-4233-9EA8-6D9917C21614}" srcOrd="0" destOrd="0" presId="urn:microsoft.com/office/officeart/2005/8/layout/process1"/>
    <dgm:cxn modelId="{14127300-46A5-419E-8845-805974B917CD}" type="presParOf" srcId="{3947C7B9-DD92-444D-8313-D1A99B73B98B}" destId="{A9070783-13B4-4DE0-AE96-D010988B3396}" srcOrd="2" destOrd="0" presId="urn:microsoft.com/office/officeart/2005/8/layout/process1"/>
    <dgm:cxn modelId="{9DADA814-EAE6-42CA-8A1B-E2589780185E}" type="presParOf" srcId="{3947C7B9-DD92-444D-8313-D1A99B73B98B}" destId="{DC613200-3602-4F63-8785-0EC78B2872F7}" srcOrd="3" destOrd="0" presId="urn:microsoft.com/office/officeart/2005/8/layout/process1"/>
    <dgm:cxn modelId="{B429DD7F-46E3-44AC-B9A6-94F8D84E23E8}" type="presParOf" srcId="{DC613200-3602-4F63-8785-0EC78B2872F7}" destId="{4FB18614-6EAC-4A38-A24F-201771DCB805}" srcOrd="0" destOrd="0" presId="urn:microsoft.com/office/officeart/2005/8/layout/process1"/>
    <dgm:cxn modelId="{788350F7-CD40-48A5-AF5D-8226793BDF0D}" type="presParOf" srcId="{3947C7B9-DD92-444D-8313-D1A99B73B98B}" destId="{1B53B6AF-D246-41AE-961F-62472A95A52F}" srcOrd="4" destOrd="0" presId="urn:microsoft.com/office/officeart/2005/8/layout/process1"/>
    <dgm:cxn modelId="{D85A02A4-2245-40E3-8268-4E25BD15A9F2}" type="presParOf" srcId="{3947C7B9-DD92-444D-8313-D1A99B73B98B}" destId="{B083F958-AF8D-4699-8AF0-7D94591A734E}" srcOrd="5" destOrd="0" presId="urn:microsoft.com/office/officeart/2005/8/layout/process1"/>
    <dgm:cxn modelId="{79B57154-C6C5-4BAC-8081-3B485F6E9296}" type="presParOf" srcId="{B083F958-AF8D-4699-8AF0-7D94591A734E}" destId="{BB60E44B-92AC-46F9-BDE5-9C5D1B4271B3}" srcOrd="0" destOrd="0" presId="urn:microsoft.com/office/officeart/2005/8/layout/process1"/>
    <dgm:cxn modelId="{3E0F2F2F-E369-4BDF-937F-9289658CC1B5}" type="presParOf" srcId="{3947C7B9-DD92-444D-8313-D1A99B73B98B}" destId="{E84787AE-26CD-4C34-8817-E34ED3CBB18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CC1C1-A8F9-4FD1-A40B-F4AA6A1846F7}">
      <dsp:nvSpPr>
        <dsp:cNvPr id="0" name=""/>
        <dsp:cNvSpPr/>
      </dsp:nvSpPr>
      <dsp:spPr>
        <a:xfrm>
          <a:off x="5520276" y="4458122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775401" y="4490415"/>
        <a:ext cx="26855" cy="26855"/>
      </dsp:txXfrm>
    </dsp:sp>
    <dsp:sp modelId="{E05E651C-CF68-4FBC-8DF2-CBF94160ABE2}">
      <dsp:nvSpPr>
        <dsp:cNvPr id="0" name=""/>
        <dsp:cNvSpPr/>
      </dsp:nvSpPr>
      <dsp:spPr>
        <a:xfrm>
          <a:off x="3136521" y="3480394"/>
          <a:ext cx="537105" cy="1023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8552" y="0"/>
              </a:lnTo>
              <a:lnTo>
                <a:pt x="268552" y="1023447"/>
              </a:lnTo>
              <a:lnTo>
                <a:pt x="537105" y="1023447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3376178" y="3963223"/>
        <a:ext cx="57791" cy="57791"/>
      </dsp:txXfrm>
    </dsp:sp>
    <dsp:sp modelId="{2BB8D96B-017C-4E80-8370-429C36286036}">
      <dsp:nvSpPr>
        <dsp:cNvPr id="0" name=""/>
        <dsp:cNvSpPr/>
      </dsp:nvSpPr>
      <dsp:spPr>
        <a:xfrm>
          <a:off x="5520276" y="3434674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775401" y="3466967"/>
        <a:ext cx="26855" cy="26855"/>
      </dsp:txXfrm>
    </dsp:sp>
    <dsp:sp modelId="{083AF81B-E5C7-4C80-ABB9-A21245B89AFF}">
      <dsp:nvSpPr>
        <dsp:cNvPr id="0" name=""/>
        <dsp:cNvSpPr/>
      </dsp:nvSpPr>
      <dsp:spPr>
        <a:xfrm>
          <a:off x="3136521" y="3434674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3391646" y="3466967"/>
        <a:ext cx="26855" cy="26855"/>
      </dsp:txXfrm>
    </dsp:sp>
    <dsp:sp modelId="{F22AF853-425E-4BA0-A460-194F37CF671E}">
      <dsp:nvSpPr>
        <dsp:cNvPr id="0" name=""/>
        <dsp:cNvSpPr/>
      </dsp:nvSpPr>
      <dsp:spPr>
        <a:xfrm>
          <a:off x="5520276" y="2411227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775401" y="2443519"/>
        <a:ext cx="26855" cy="26855"/>
      </dsp:txXfrm>
    </dsp:sp>
    <dsp:sp modelId="{8DA3A43D-AC44-4558-87EF-0A6A66EE686A}">
      <dsp:nvSpPr>
        <dsp:cNvPr id="0" name=""/>
        <dsp:cNvSpPr/>
      </dsp:nvSpPr>
      <dsp:spPr>
        <a:xfrm>
          <a:off x="3136521" y="2456947"/>
          <a:ext cx="537105" cy="1023447"/>
        </a:xfrm>
        <a:custGeom>
          <a:avLst/>
          <a:gdLst/>
          <a:ahLst/>
          <a:cxnLst/>
          <a:rect l="0" t="0" r="0" b="0"/>
          <a:pathLst>
            <a:path>
              <a:moveTo>
                <a:pt x="0" y="1023447"/>
              </a:moveTo>
              <a:lnTo>
                <a:pt x="268552" y="1023447"/>
              </a:lnTo>
              <a:lnTo>
                <a:pt x="268552" y="0"/>
              </a:lnTo>
              <a:lnTo>
                <a:pt x="537105" y="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3376178" y="2939775"/>
        <a:ext cx="57791" cy="57791"/>
      </dsp:txXfrm>
    </dsp:sp>
    <dsp:sp modelId="{3840D35A-7080-4D1F-B9CE-5C12C9D64AB7}">
      <dsp:nvSpPr>
        <dsp:cNvPr id="0" name=""/>
        <dsp:cNvSpPr/>
      </dsp:nvSpPr>
      <dsp:spPr>
        <a:xfrm>
          <a:off x="937289" y="2201085"/>
          <a:ext cx="537105" cy="127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8552" y="0"/>
              </a:lnTo>
              <a:lnTo>
                <a:pt x="268552" y="1279309"/>
              </a:lnTo>
              <a:lnTo>
                <a:pt x="537105" y="1279309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1171155" y="2806052"/>
        <a:ext cx="69374" cy="69374"/>
      </dsp:txXfrm>
    </dsp:sp>
    <dsp:sp modelId="{54C5966B-DDC5-4890-ACE9-9BCAFB93DB34}">
      <dsp:nvSpPr>
        <dsp:cNvPr id="0" name=""/>
        <dsp:cNvSpPr/>
      </dsp:nvSpPr>
      <dsp:spPr>
        <a:xfrm>
          <a:off x="5520276" y="1387779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775401" y="1420071"/>
        <a:ext cx="26855" cy="26855"/>
      </dsp:txXfrm>
    </dsp:sp>
    <dsp:sp modelId="{1AA5752D-2C67-49F3-A57E-333EDA90289C}">
      <dsp:nvSpPr>
        <dsp:cNvPr id="0" name=""/>
        <dsp:cNvSpPr/>
      </dsp:nvSpPr>
      <dsp:spPr>
        <a:xfrm>
          <a:off x="3136521" y="921775"/>
          <a:ext cx="537105" cy="511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8552" y="0"/>
              </a:lnTo>
              <a:lnTo>
                <a:pt x="268552" y="511723"/>
              </a:lnTo>
              <a:lnTo>
                <a:pt x="537105" y="511723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3386528" y="1159090"/>
        <a:ext cx="37092" cy="37092"/>
      </dsp:txXfrm>
    </dsp:sp>
    <dsp:sp modelId="{1A908FE3-DE3B-4993-9C2E-0DD13EB4F031}">
      <dsp:nvSpPr>
        <dsp:cNvPr id="0" name=""/>
        <dsp:cNvSpPr/>
      </dsp:nvSpPr>
      <dsp:spPr>
        <a:xfrm>
          <a:off x="5520276" y="364331"/>
          <a:ext cx="537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105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775401" y="396623"/>
        <a:ext cx="26855" cy="26855"/>
      </dsp:txXfrm>
    </dsp:sp>
    <dsp:sp modelId="{85E9E084-CBEF-4A33-BB5D-570E37C578B8}">
      <dsp:nvSpPr>
        <dsp:cNvPr id="0" name=""/>
        <dsp:cNvSpPr/>
      </dsp:nvSpPr>
      <dsp:spPr>
        <a:xfrm>
          <a:off x="3136521" y="410051"/>
          <a:ext cx="537105" cy="511723"/>
        </a:xfrm>
        <a:custGeom>
          <a:avLst/>
          <a:gdLst/>
          <a:ahLst/>
          <a:cxnLst/>
          <a:rect l="0" t="0" r="0" b="0"/>
          <a:pathLst>
            <a:path>
              <a:moveTo>
                <a:pt x="0" y="511723"/>
              </a:moveTo>
              <a:lnTo>
                <a:pt x="268552" y="511723"/>
              </a:lnTo>
              <a:lnTo>
                <a:pt x="268552" y="0"/>
              </a:lnTo>
              <a:lnTo>
                <a:pt x="537105" y="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3386528" y="647366"/>
        <a:ext cx="37092" cy="37092"/>
      </dsp:txXfrm>
    </dsp:sp>
    <dsp:sp modelId="{02B1078B-C861-4A85-991A-0BE8582C9474}">
      <dsp:nvSpPr>
        <dsp:cNvPr id="0" name=""/>
        <dsp:cNvSpPr/>
      </dsp:nvSpPr>
      <dsp:spPr>
        <a:xfrm>
          <a:off x="937289" y="921775"/>
          <a:ext cx="537105" cy="1279309"/>
        </a:xfrm>
        <a:custGeom>
          <a:avLst/>
          <a:gdLst/>
          <a:ahLst/>
          <a:cxnLst/>
          <a:rect l="0" t="0" r="0" b="0"/>
          <a:pathLst>
            <a:path>
              <a:moveTo>
                <a:pt x="0" y="1279309"/>
              </a:moveTo>
              <a:lnTo>
                <a:pt x="268552" y="1279309"/>
              </a:lnTo>
              <a:lnTo>
                <a:pt x="268552" y="0"/>
              </a:lnTo>
              <a:lnTo>
                <a:pt x="537105" y="0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1171155" y="1526742"/>
        <a:ext cx="69374" cy="69374"/>
      </dsp:txXfrm>
    </dsp:sp>
    <dsp:sp modelId="{F00D1ECA-B56A-4172-945D-DB3E877937F5}">
      <dsp:nvSpPr>
        <dsp:cNvPr id="0" name=""/>
        <dsp:cNvSpPr/>
      </dsp:nvSpPr>
      <dsp:spPr>
        <a:xfrm rot="16200000">
          <a:off x="-1626717" y="1791705"/>
          <a:ext cx="4309254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Types of Printer</a:t>
          </a:r>
          <a:endParaRPr lang="en-IN" sz="2000" kern="1200" dirty="0"/>
        </a:p>
      </dsp:txBody>
      <dsp:txXfrm>
        <a:off x="-1626717" y="1791705"/>
        <a:ext cx="4309254" cy="818758"/>
      </dsp:txXfrm>
    </dsp:sp>
    <dsp:sp modelId="{336F372C-4AD8-46F9-A626-C07047DA5679}">
      <dsp:nvSpPr>
        <dsp:cNvPr id="0" name=""/>
        <dsp:cNvSpPr/>
      </dsp:nvSpPr>
      <dsp:spPr>
        <a:xfrm>
          <a:off x="1474394" y="512395"/>
          <a:ext cx="1662126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Impact Printer</a:t>
          </a:r>
          <a:endParaRPr lang="en-IN" sz="1800" kern="1200" dirty="0"/>
        </a:p>
      </dsp:txBody>
      <dsp:txXfrm>
        <a:off x="1474394" y="512395"/>
        <a:ext cx="1662126" cy="818758"/>
      </dsp:txXfrm>
    </dsp:sp>
    <dsp:sp modelId="{5D7F99FC-68ED-4FF1-ACF6-BCFA6BA5DB61}">
      <dsp:nvSpPr>
        <dsp:cNvPr id="0" name=""/>
        <dsp:cNvSpPr/>
      </dsp:nvSpPr>
      <dsp:spPr>
        <a:xfrm>
          <a:off x="3673627" y="671"/>
          <a:ext cx="1846649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Character Printer</a:t>
          </a:r>
          <a:endParaRPr lang="en-IN" sz="1600" kern="1200" dirty="0"/>
        </a:p>
      </dsp:txBody>
      <dsp:txXfrm>
        <a:off x="3673627" y="671"/>
        <a:ext cx="1846649" cy="818758"/>
      </dsp:txXfrm>
    </dsp:sp>
    <dsp:sp modelId="{7199B0A7-0A26-436C-B743-468EB35BDA9D}">
      <dsp:nvSpPr>
        <dsp:cNvPr id="0" name=""/>
        <dsp:cNvSpPr/>
      </dsp:nvSpPr>
      <dsp:spPr>
        <a:xfrm>
          <a:off x="6057381" y="671"/>
          <a:ext cx="1291685" cy="818758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600" kern="1200"/>
        </a:p>
      </dsp:txBody>
      <dsp:txXfrm>
        <a:off x="6057381" y="671"/>
        <a:ext cx="1291685" cy="818758"/>
      </dsp:txXfrm>
    </dsp:sp>
    <dsp:sp modelId="{F9FADFCC-E0CE-4119-8288-0DEC034C36BC}">
      <dsp:nvSpPr>
        <dsp:cNvPr id="0" name=""/>
        <dsp:cNvSpPr/>
      </dsp:nvSpPr>
      <dsp:spPr>
        <a:xfrm>
          <a:off x="3673627" y="1024119"/>
          <a:ext cx="1846649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Line Printer</a:t>
          </a:r>
          <a:endParaRPr lang="en-IN" sz="1600" kern="1200" dirty="0"/>
        </a:p>
      </dsp:txBody>
      <dsp:txXfrm>
        <a:off x="3673627" y="1024119"/>
        <a:ext cx="1846649" cy="818758"/>
      </dsp:txXfrm>
    </dsp:sp>
    <dsp:sp modelId="{C6F84176-FD74-44EC-8682-D57ADA272165}">
      <dsp:nvSpPr>
        <dsp:cNvPr id="0" name=""/>
        <dsp:cNvSpPr/>
      </dsp:nvSpPr>
      <dsp:spPr>
        <a:xfrm>
          <a:off x="6057381" y="1024119"/>
          <a:ext cx="1284729" cy="818758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600" kern="1200"/>
        </a:p>
      </dsp:txBody>
      <dsp:txXfrm>
        <a:off x="6057381" y="1024119"/>
        <a:ext cx="1284729" cy="818758"/>
      </dsp:txXfrm>
    </dsp:sp>
    <dsp:sp modelId="{15ABEB43-B7EB-4F45-953A-1DE464807DAA}">
      <dsp:nvSpPr>
        <dsp:cNvPr id="0" name=""/>
        <dsp:cNvSpPr/>
      </dsp:nvSpPr>
      <dsp:spPr>
        <a:xfrm>
          <a:off x="1474394" y="3071015"/>
          <a:ext cx="1662126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Non Impact Printer</a:t>
          </a:r>
          <a:endParaRPr lang="en-IN" sz="1800" kern="1200" dirty="0"/>
        </a:p>
      </dsp:txBody>
      <dsp:txXfrm>
        <a:off x="1474394" y="3071015"/>
        <a:ext cx="1662126" cy="818758"/>
      </dsp:txXfrm>
    </dsp:sp>
    <dsp:sp modelId="{6CAA725D-ABA0-4E25-9BA4-250E9AC02801}">
      <dsp:nvSpPr>
        <dsp:cNvPr id="0" name=""/>
        <dsp:cNvSpPr/>
      </dsp:nvSpPr>
      <dsp:spPr>
        <a:xfrm>
          <a:off x="3673627" y="2047567"/>
          <a:ext cx="1846649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Inkjet Printer</a:t>
          </a:r>
          <a:endParaRPr lang="en-IN" sz="1600" kern="1200" dirty="0"/>
        </a:p>
      </dsp:txBody>
      <dsp:txXfrm>
        <a:off x="3673627" y="2047567"/>
        <a:ext cx="1846649" cy="818758"/>
      </dsp:txXfrm>
    </dsp:sp>
    <dsp:sp modelId="{C9574633-0423-4675-AD67-F9A97E8B9A5B}">
      <dsp:nvSpPr>
        <dsp:cNvPr id="0" name=""/>
        <dsp:cNvSpPr/>
      </dsp:nvSpPr>
      <dsp:spPr>
        <a:xfrm>
          <a:off x="6057381" y="2047567"/>
          <a:ext cx="1284729" cy="818758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600" kern="1200"/>
        </a:p>
      </dsp:txBody>
      <dsp:txXfrm>
        <a:off x="6057381" y="2047567"/>
        <a:ext cx="1284729" cy="818758"/>
      </dsp:txXfrm>
    </dsp:sp>
    <dsp:sp modelId="{C21A1742-E9E2-4584-ABA5-19DB2A30CEF5}">
      <dsp:nvSpPr>
        <dsp:cNvPr id="0" name=""/>
        <dsp:cNvSpPr/>
      </dsp:nvSpPr>
      <dsp:spPr>
        <a:xfrm>
          <a:off x="3673627" y="3071015"/>
          <a:ext cx="1846649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Laser Printer</a:t>
          </a:r>
          <a:endParaRPr lang="en-IN" sz="1600" kern="1200" dirty="0"/>
        </a:p>
      </dsp:txBody>
      <dsp:txXfrm>
        <a:off x="3673627" y="3071015"/>
        <a:ext cx="1846649" cy="818758"/>
      </dsp:txXfrm>
    </dsp:sp>
    <dsp:sp modelId="{B12D6EA5-D5C9-4ED5-8F6A-8B07CE9E090B}">
      <dsp:nvSpPr>
        <dsp:cNvPr id="0" name=""/>
        <dsp:cNvSpPr/>
      </dsp:nvSpPr>
      <dsp:spPr>
        <a:xfrm>
          <a:off x="6057381" y="3071015"/>
          <a:ext cx="1284729" cy="818758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600" kern="1200"/>
        </a:p>
      </dsp:txBody>
      <dsp:txXfrm>
        <a:off x="6057381" y="3071015"/>
        <a:ext cx="1284729" cy="818758"/>
      </dsp:txXfrm>
    </dsp:sp>
    <dsp:sp modelId="{A7BE8E59-81B2-487D-8E30-8A9C51CE491A}">
      <dsp:nvSpPr>
        <dsp:cNvPr id="0" name=""/>
        <dsp:cNvSpPr/>
      </dsp:nvSpPr>
      <dsp:spPr>
        <a:xfrm>
          <a:off x="3673627" y="4094463"/>
          <a:ext cx="1846649" cy="8187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Thermal Printer</a:t>
          </a:r>
          <a:endParaRPr lang="en-IN" sz="1600" kern="1200" dirty="0"/>
        </a:p>
      </dsp:txBody>
      <dsp:txXfrm>
        <a:off x="3673627" y="4094463"/>
        <a:ext cx="1846649" cy="818758"/>
      </dsp:txXfrm>
    </dsp:sp>
    <dsp:sp modelId="{8EAF0C8D-8874-44EB-8B3F-59C169AB5A45}">
      <dsp:nvSpPr>
        <dsp:cNvPr id="0" name=""/>
        <dsp:cNvSpPr/>
      </dsp:nvSpPr>
      <dsp:spPr>
        <a:xfrm>
          <a:off x="6057381" y="4094463"/>
          <a:ext cx="1284729" cy="818758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600" kern="1200"/>
        </a:p>
      </dsp:txBody>
      <dsp:txXfrm>
        <a:off x="6057381" y="4094463"/>
        <a:ext cx="1284729" cy="818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72F8B-4BE5-48B0-9F68-E938ABB4DCE0}">
      <dsp:nvSpPr>
        <dsp:cNvPr id="0" name=""/>
        <dsp:cNvSpPr/>
      </dsp:nvSpPr>
      <dsp:spPr>
        <a:xfrm>
          <a:off x="2863953" y="1619769"/>
          <a:ext cx="3754759" cy="375475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>
              <a:latin typeface="Arial Rounded MT Bold" panose="020F0704030504030204" pitchFamily="34" charset="0"/>
            </a:rPr>
            <a:t>Parts of Information System</a:t>
          </a:r>
          <a:endParaRPr lang="en-IN" sz="2000" b="0" kern="1200" dirty="0">
            <a:latin typeface="Arial Rounded MT Bold" panose="020F0704030504030204" pitchFamily="34" charset="0"/>
          </a:endParaRPr>
        </a:p>
      </dsp:txBody>
      <dsp:txXfrm>
        <a:off x="3413825" y="2169641"/>
        <a:ext cx="2655015" cy="2655015"/>
      </dsp:txXfrm>
    </dsp:sp>
    <dsp:sp modelId="{5980C74E-F24D-409D-AE77-2E6DB39831C4}">
      <dsp:nvSpPr>
        <dsp:cNvPr id="0" name=""/>
        <dsp:cNvSpPr/>
      </dsp:nvSpPr>
      <dsp:spPr>
        <a:xfrm>
          <a:off x="3802643" y="115843"/>
          <a:ext cx="1877379" cy="187737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People</a:t>
          </a:r>
          <a:endParaRPr lang="en-IN" sz="1800" kern="1200" dirty="0"/>
        </a:p>
      </dsp:txBody>
      <dsp:txXfrm>
        <a:off x="4077579" y="390779"/>
        <a:ext cx="1327507" cy="1327507"/>
      </dsp:txXfrm>
    </dsp:sp>
    <dsp:sp modelId="{639A2BD3-4704-4631-B122-2F71DC608958}">
      <dsp:nvSpPr>
        <dsp:cNvPr id="0" name=""/>
        <dsp:cNvSpPr/>
      </dsp:nvSpPr>
      <dsp:spPr>
        <a:xfrm>
          <a:off x="6125709" y="1803649"/>
          <a:ext cx="1877379" cy="187737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Procedure</a:t>
          </a:r>
          <a:endParaRPr lang="en-IN" sz="1800" kern="1200" dirty="0"/>
        </a:p>
      </dsp:txBody>
      <dsp:txXfrm>
        <a:off x="6400645" y="2078585"/>
        <a:ext cx="1327507" cy="1327507"/>
      </dsp:txXfrm>
    </dsp:sp>
    <dsp:sp modelId="{B8F09E56-9797-4F14-9B88-98D189CDF5C5}">
      <dsp:nvSpPr>
        <dsp:cNvPr id="0" name=""/>
        <dsp:cNvSpPr/>
      </dsp:nvSpPr>
      <dsp:spPr>
        <a:xfrm>
          <a:off x="5238377" y="4534576"/>
          <a:ext cx="1877379" cy="187737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Software</a:t>
          </a:r>
          <a:endParaRPr lang="en-IN" sz="1800" kern="1200" dirty="0"/>
        </a:p>
      </dsp:txBody>
      <dsp:txXfrm>
        <a:off x="5513313" y="4809512"/>
        <a:ext cx="1327507" cy="1327507"/>
      </dsp:txXfrm>
    </dsp:sp>
    <dsp:sp modelId="{6D7E18BC-BA7A-4358-B4BA-71B58497FC16}">
      <dsp:nvSpPr>
        <dsp:cNvPr id="0" name=""/>
        <dsp:cNvSpPr/>
      </dsp:nvSpPr>
      <dsp:spPr>
        <a:xfrm>
          <a:off x="2366909" y="4534576"/>
          <a:ext cx="1877379" cy="187737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Hardware</a:t>
          </a:r>
          <a:endParaRPr lang="en-IN" sz="1800" kern="1200" dirty="0"/>
        </a:p>
      </dsp:txBody>
      <dsp:txXfrm>
        <a:off x="2641845" y="4809512"/>
        <a:ext cx="1327507" cy="1327507"/>
      </dsp:txXfrm>
    </dsp:sp>
    <dsp:sp modelId="{29766775-2E21-48E3-8300-F66C911EB80B}">
      <dsp:nvSpPr>
        <dsp:cNvPr id="0" name=""/>
        <dsp:cNvSpPr/>
      </dsp:nvSpPr>
      <dsp:spPr>
        <a:xfrm>
          <a:off x="1479577" y="1803649"/>
          <a:ext cx="1877379" cy="187737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Data</a:t>
          </a:r>
          <a:endParaRPr lang="en-IN" sz="1800" kern="1200" dirty="0"/>
        </a:p>
      </dsp:txBody>
      <dsp:txXfrm>
        <a:off x="1754513" y="2078585"/>
        <a:ext cx="1327507" cy="1327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BC241-8D7A-4A25-93F8-7B33C571F75D}">
      <dsp:nvSpPr>
        <dsp:cNvPr id="0" name=""/>
        <dsp:cNvSpPr/>
      </dsp:nvSpPr>
      <dsp:spPr>
        <a:xfrm>
          <a:off x="4673599" y="1098495"/>
          <a:ext cx="3214108" cy="29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60"/>
              </a:lnTo>
              <a:lnTo>
                <a:pt x="3214108" y="148260"/>
              </a:lnTo>
              <a:lnTo>
                <a:pt x="3214108" y="296521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6C39D-BF84-4ECA-943A-20CAD25A9157}">
      <dsp:nvSpPr>
        <dsp:cNvPr id="0" name=""/>
        <dsp:cNvSpPr/>
      </dsp:nvSpPr>
      <dsp:spPr>
        <a:xfrm>
          <a:off x="4627879" y="1098495"/>
          <a:ext cx="91440" cy="2965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521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867C6-16DC-4AE8-9624-95D247607B0F}">
      <dsp:nvSpPr>
        <dsp:cNvPr id="0" name=""/>
        <dsp:cNvSpPr/>
      </dsp:nvSpPr>
      <dsp:spPr>
        <a:xfrm>
          <a:off x="1459491" y="1098495"/>
          <a:ext cx="3214108" cy="296521"/>
        </a:xfrm>
        <a:custGeom>
          <a:avLst/>
          <a:gdLst/>
          <a:ahLst/>
          <a:cxnLst/>
          <a:rect l="0" t="0" r="0" b="0"/>
          <a:pathLst>
            <a:path>
              <a:moveTo>
                <a:pt x="3214108" y="0"/>
              </a:moveTo>
              <a:lnTo>
                <a:pt x="3214108" y="148260"/>
              </a:lnTo>
              <a:lnTo>
                <a:pt x="0" y="148260"/>
              </a:lnTo>
              <a:lnTo>
                <a:pt x="0" y="296521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DB050-9FD2-4C03-933D-50985E973CDC}">
      <dsp:nvSpPr>
        <dsp:cNvPr id="0" name=""/>
        <dsp:cNvSpPr/>
      </dsp:nvSpPr>
      <dsp:spPr>
        <a:xfrm>
          <a:off x="2353728" y="245177"/>
          <a:ext cx="4639741" cy="85331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 Rounded MT Bold" panose="020F0704030504030204" pitchFamily="34" charset="0"/>
            </a:rPr>
            <a:t>Examples of Processing Device</a:t>
          </a:r>
          <a:endParaRPr lang="en-IN" sz="2400" kern="1200" dirty="0">
            <a:latin typeface="Arial Rounded MT Bold" panose="020F0704030504030204" pitchFamily="34" charset="0"/>
          </a:endParaRPr>
        </a:p>
      </dsp:txBody>
      <dsp:txXfrm>
        <a:off x="2353728" y="245177"/>
        <a:ext cx="4639741" cy="853317"/>
      </dsp:txXfrm>
    </dsp:sp>
    <dsp:sp modelId="{AE8196D8-3E20-4C0A-8AEF-112D775CCE7D}">
      <dsp:nvSpPr>
        <dsp:cNvPr id="0" name=""/>
        <dsp:cNvSpPr/>
      </dsp:nvSpPr>
      <dsp:spPr>
        <a:xfrm>
          <a:off x="697" y="1395016"/>
          <a:ext cx="2917587" cy="9713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 Rounded MT Bold" panose="020F0704030504030204" pitchFamily="34" charset="0"/>
            </a:rPr>
            <a:t>CPU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 Rounded MT Bold" panose="020F0704030504030204" pitchFamily="34" charset="0"/>
            </a:rPr>
            <a:t>(Central Processing Unit)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>
        <a:off x="697" y="1395016"/>
        <a:ext cx="2917587" cy="971305"/>
      </dsp:txXfrm>
    </dsp:sp>
    <dsp:sp modelId="{FEE6C7FF-B550-4460-84BD-CB38D37B1EF4}">
      <dsp:nvSpPr>
        <dsp:cNvPr id="0" name=""/>
        <dsp:cNvSpPr/>
      </dsp:nvSpPr>
      <dsp:spPr>
        <a:xfrm>
          <a:off x="3214805" y="1395016"/>
          <a:ext cx="2917587" cy="9713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 Rounded MT Bold" panose="020F0704030504030204" pitchFamily="34" charset="0"/>
            </a:rPr>
            <a:t>GPU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Arial Rounded MT Bold" panose="020F0704030504030204" pitchFamily="34" charset="0"/>
            </a:rPr>
            <a:t>(Graphics Processing Unit)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>
        <a:off x="3214805" y="1395016"/>
        <a:ext cx="2917587" cy="971305"/>
      </dsp:txXfrm>
    </dsp:sp>
    <dsp:sp modelId="{A8B2343D-B786-48E1-99FF-DEAC81758B53}">
      <dsp:nvSpPr>
        <dsp:cNvPr id="0" name=""/>
        <dsp:cNvSpPr/>
      </dsp:nvSpPr>
      <dsp:spPr>
        <a:xfrm>
          <a:off x="6428914" y="1395016"/>
          <a:ext cx="2917587" cy="9713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 Rounded MT Bold" panose="020F0704030504030204" pitchFamily="34" charset="0"/>
            </a:rPr>
            <a:t>Motherboard</a:t>
          </a:r>
          <a:endParaRPr lang="en-IN" sz="2000" kern="1200" dirty="0">
            <a:latin typeface="Arial Rounded MT Bold" panose="020F0704030504030204" pitchFamily="34" charset="0"/>
          </a:endParaRPr>
        </a:p>
      </dsp:txBody>
      <dsp:txXfrm>
        <a:off x="6428914" y="1395016"/>
        <a:ext cx="2917587" cy="9713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BC241-8D7A-4A25-93F8-7B33C571F75D}">
      <dsp:nvSpPr>
        <dsp:cNvPr id="0" name=""/>
        <dsp:cNvSpPr/>
      </dsp:nvSpPr>
      <dsp:spPr>
        <a:xfrm>
          <a:off x="3776133" y="886891"/>
          <a:ext cx="2664038" cy="4423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188"/>
              </a:lnTo>
              <a:lnTo>
                <a:pt x="2664038" y="221188"/>
              </a:lnTo>
              <a:lnTo>
                <a:pt x="2664038" y="442377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6C39D-BF84-4ECA-943A-20CAD25A9157}">
      <dsp:nvSpPr>
        <dsp:cNvPr id="0" name=""/>
        <dsp:cNvSpPr/>
      </dsp:nvSpPr>
      <dsp:spPr>
        <a:xfrm>
          <a:off x="3730413" y="886891"/>
          <a:ext cx="91440" cy="4423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377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867C6-16DC-4AE8-9624-95D247607B0F}">
      <dsp:nvSpPr>
        <dsp:cNvPr id="0" name=""/>
        <dsp:cNvSpPr/>
      </dsp:nvSpPr>
      <dsp:spPr>
        <a:xfrm>
          <a:off x="1112094" y="886891"/>
          <a:ext cx="2664038" cy="442377"/>
        </a:xfrm>
        <a:custGeom>
          <a:avLst/>
          <a:gdLst/>
          <a:ahLst/>
          <a:cxnLst/>
          <a:rect l="0" t="0" r="0" b="0"/>
          <a:pathLst>
            <a:path>
              <a:moveTo>
                <a:pt x="2664038" y="0"/>
              </a:moveTo>
              <a:lnTo>
                <a:pt x="2664038" y="221188"/>
              </a:lnTo>
              <a:lnTo>
                <a:pt x="0" y="221188"/>
              </a:lnTo>
              <a:lnTo>
                <a:pt x="0" y="442377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DB050-9FD2-4C03-933D-50985E973CDC}">
      <dsp:nvSpPr>
        <dsp:cNvPr id="0" name=""/>
        <dsp:cNvSpPr/>
      </dsp:nvSpPr>
      <dsp:spPr>
        <a:xfrm>
          <a:off x="2037537" y="170830"/>
          <a:ext cx="3477191" cy="71606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Arial Rounded MT Bold" panose="020F0704030504030204" pitchFamily="34" charset="0"/>
            </a:rPr>
            <a:t>Types of Memory</a:t>
          </a:r>
          <a:endParaRPr lang="en-IN" sz="2800" kern="1200" dirty="0">
            <a:latin typeface="Arial Rounded MT Bold" panose="020F0704030504030204" pitchFamily="34" charset="0"/>
          </a:endParaRPr>
        </a:p>
      </dsp:txBody>
      <dsp:txXfrm>
        <a:off x="2037537" y="170830"/>
        <a:ext cx="3477191" cy="716061"/>
      </dsp:txXfrm>
    </dsp:sp>
    <dsp:sp modelId="{AE8196D8-3E20-4C0A-8AEF-112D775CCE7D}">
      <dsp:nvSpPr>
        <dsp:cNvPr id="0" name=""/>
        <dsp:cNvSpPr/>
      </dsp:nvSpPr>
      <dsp:spPr>
        <a:xfrm>
          <a:off x="1264" y="1329269"/>
          <a:ext cx="2221661" cy="817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 Rounded MT Bold" panose="020F0704030504030204" pitchFamily="34" charset="0"/>
            </a:rPr>
            <a:t>Cache Memory</a:t>
          </a:r>
          <a:endParaRPr lang="en-IN" sz="2400" kern="1200" dirty="0">
            <a:latin typeface="Arial Rounded MT Bold" panose="020F0704030504030204" pitchFamily="34" charset="0"/>
          </a:endParaRPr>
        </a:p>
      </dsp:txBody>
      <dsp:txXfrm>
        <a:off x="1264" y="1329269"/>
        <a:ext cx="2221661" cy="817376"/>
      </dsp:txXfrm>
    </dsp:sp>
    <dsp:sp modelId="{FEE6C7FF-B550-4460-84BD-CB38D37B1EF4}">
      <dsp:nvSpPr>
        <dsp:cNvPr id="0" name=""/>
        <dsp:cNvSpPr/>
      </dsp:nvSpPr>
      <dsp:spPr>
        <a:xfrm>
          <a:off x="2665302" y="1329269"/>
          <a:ext cx="2221661" cy="817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 Rounded MT Bold" panose="020F0704030504030204" pitchFamily="34" charset="0"/>
            </a:rPr>
            <a:t>Primary Memory</a:t>
          </a:r>
          <a:endParaRPr lang="en-IN" sz="2400" kern="1200" dirty="0">
            <a:latin typeface="Arial Rounded MT Bold" panose="020F0704030504030204" pitchFamily="34" charset="0"/>
          </a:endParaRPr>
        </a:p>
      </dsp:txBody>
      <dsp:txXfrm>
        <a:off x="2665302" y="1329269"/>
        <a:ext cx="2221661" cy="817376"/>
      </dsp:txXfrm>
    </dsp:sp>
    <dsp:sp modelId="{A8B2343D-B786-48E1-99FF-DEAC81758B53}">
      <dsp:nvSpPr>
        <dsp:cNvPr id="0" name=""/>
        <dsp:cNvSpPr/>
      </dsp:nvSpPr>
      <dsp:spPr>
        <a:xfrm>
          <a:off x="5329341" y="1329269"/>
          <a:ext cx="2221661" cy="817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 Rounded MT Bold" panose="020F0704030504030204" pitchFamily="34" charset="0"/>
            </a:rPr>
            <a:t>Secondary Memory</a:t>
          </a:r>
          <a:endParaRPr lang="en-IN" sz="2400" kern="1200" dirty="0">
            <a:latin typeface="Arial Rounded MT Bold" panose="020F0704030504030204" pitchFamily="34" charset="0"/>
          </a:endParaRPr>
        </a:p>
      </dsp:txBody>
      <dsp:txXfrm>
        <a:off x="5329341" y="1329269"/>
        <a:ext cx="2221661" cy="8173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E651C-CF68-4FBC-8DF2-CBF94160ABE2}">
      <dsp:nvSpPr>
        <dsp:cNvPr id="0" name=""/>
        <dsp:cNvSpPr/>
      </dsp:nvSpPr>
      <dsp:spPr>
        <a:xfrm>
          <a:off x="4791923" y="2205609"/>
          <a:ext cx="340141" cy="64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070" y="0"/>
              </a:lnTo>
              <a:lnTo>
                <a:pt x="170070" y="648136"/>
              </a:lnTo>
              <a:lnTo>
                <a:pt x="340141" y="64813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4943695" y="2511377"/>
        <a:ext cx="36598" cy="36598"/>
      </dsp:txXfrm>
    </dsp:sp>
    <dsp:sp modelId="{083AF81B-E5C7-4C80-ABB9-A21245B89AFF}">
      <dsp:nvSpPr>
        <dsp:cNvPr id="0" name=""/>
        <dsp:cNvSpPr/>
      </dsp:nvSpPr>
      <dsp:spPr>
        <a:xfrm>
          <a:off x="4791923" y="2159889"/>
          <a:ext cx="3401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0141" y="4572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4953491" y="2197105"/>
        <a:ext cx="17007" cy="17007"/>
      </dsp:txXfrm>
    </dsp:sp>
    <dsp:sp modelId="{8DA3A43D-AC44-4558-87EF-0A6A66EE686A}">
      <dsp:nvSpPr>
        <dsp:cNvPr id="0" name=""/>
        <dsp:cNvSpPr/>
      </dsp:nvSpPr>
      <dsp:spPr>
        <a:xfrm>
          <a:off x="4791923" y="1557473"/>
          <a:ext cx="340141" cy="648136"/>
        </a:xfrm>
        <a:custGeom>
          <a:avLst/>
          <a:gdLst/>
          <a:ahLst/>
          <a:cxnLst/>
          <a:rect l="0" t="0" r="0" b="0"/>
          <a:pathLst>
            <a:path>
              <a:moveTo>
                <a:pt x="0" y="648136"/>
              </a:moveTo>
              <a:lnTo>
                <a:pt x="170070" y="648136"/>
              </a:lnTo>
              <a:lnTo>
                <a:pt x="170070" y="0"/>
              </a:lnTo>
              <a:lnTo>
                <a:pt x="340141" y="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4943695" y="1863241"/>
        <a:ext cx="36598" cy="36598"/>
      </dsp:txXfrm>
    </dsp:sp>
    <dsp:sp modelId="{3840D35A-7080-4D1F-B9CE-5C12C9D64AB7}">
      <dsp:nvSpPr>
        <dsp:cNvPr id="0" name=""/>
        <dsp:cNvSpPr/>
      </dsp:nvSpPr>
      <dsp:spPr>
        <a:xfrm>
          <a:off x="1494062" y="1395438"/>
          <a:ext cx="340141" cy="8101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070" y="0"/>
              </a:lnTo>
              <a:lnTo>
                <a:pt x="170070" y="810170"/>
              </a:lnTo>
              <a:lnTo>
                <a:pt x="340141" y="810170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1642166" y="1778557"/>
        <a:ext cx="43933" cy="43933"/>
      </dsp:txXfrm>
    </dsp:sp>
    <dsp:sp modelId="{1AA5752D-2C67-49F3-A57E-333EDA90289C}">
      <dsp:nvSpPr>
        <dsp:cNvPr id="0" name=""/>
        <dsp:cNvSpPr/>
      </dsp:nvSpPr>
      <dsp:spPr>
        <a:xfrm>
          <a:off x="4791923" y="585268"/>
          <a:ext cx="340141" cy="324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070" y="0"/>
              </a:lnTo>
              <a:lnTo>
                <a:pt x="170070" y="324068"/>
              </a:lnTo>
              <a:lnTo>
                <a:pt x="340141" y="324068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4950249" y="735557"/>
        <a:ext cx="23490" cy="23490"/>
      </dsp:txXfrm>
    </dsp:sp>
    <dsp:sp modelId="{85E9E084-CBEF-4A33-BB5D-570E37C578B8}">
      <dsp:nvSpPr>
        <dsp:cNvPr id="0" name=""/>
        <dsp:cNvSpPr/>
      </dsp:nvSpPr>
      <dsp:spPr>
        <a:xfrm>
          <a:off x="4791923" y="261200"/>
          <a:ext cx="340141" cy="324068"/>
        </a:xfrm>
        <a:custGeom>
          <a:avLst/>
          <a:gdLst/>
          <a:ahLst/>
          <a:cxnLst/>
          <a:rect l="0" t="0" r="0" b="0"/>
          <a:pathLst>
            <a:path>
              <a:moveTo>
                <a:pt x="0" y="324068"/>
              </a:moveTo>
              <a:lnTo>
                <a:pt x="170070" y="324068"/>
              </a:lnTo>
              <a:lnTo>
                <a:pt x="170070" y="0"/>
              </a:lnTo>
              <a:lnTo>
                <a:pt x="340141" y="0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" kern="1200"/>
        </a:p>
      </dsp:txBody>
      <dsp:txXfrm>
        <a:off x="4950249" y="411489"/>
        <a:ext cx="23490" cy="23490"/>
      </dsp:txXfrm>
    </dsp:sp>
    <dsp:sp modelId="{02B1078B-C861-4A85-991A-0BE8582C9474}">
      <dsp:nvSpPr>
        <dsp:cNvPr id="0" name=""/>
        <dsp:cNvSpPr/>
      </dsp:nvSpPr>
      <dsp:spPr>
        <a:xfrm>
          <a:off x="1494062" y="585268"/>
          <a:ext cx="340141" cy="810170"/>
        </a:xfrm>
        <a:custGeom>
          <a:avLst/>
          <a:gdLst/>
          <a:ahLst/>
          <a:cxnLst/>
          <a:rect l="0" t="0" r="0" b="0"/>
          <a:pathLst>
            <a:path>
              <a:moveTo>
                <a:pt x="0" y="810170"/>
              </a:moveTo>
              <a:lnTo>
                <a:pt x="170070" y="810170"/>
              </a:lnTo>
              <a:lnTo>
                <a:pt x="170070" y="0"/>
              </a:lnTo>
              <a:lnTo>
                <a:pt x="340141" y="0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1642166" y="968387"/>
        <a:ext cx="43933" cy="43933"/>
      </dsp:txXfrm>
    </dsp:sp>
    <dsp:sp modelId="{F00D1ECA-B56A-4172-945D-DB3E877937F5}">
      <dsp:nvSpPr>
        <dsp:cNvPr id="0" name=""/>
        <dsp:cNvSpPr/>
      </dsp:nvSpPr>
      <dsp:spPr>
        <a:xfrm rot="16200000">
          <a:off x="-305567" y="960306"/>
          <a:ext cx="2728993" cy="87026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Examples of Primary Memory</a:t>
          </a:r>
          <a:endParaRPr lang="en-IN" sz="2000" kern="1200" dirty="0"/>
        </a:p>
      </dsp:txBody>
      <dsp:txXfrm>
        <a:off x="-305567" y="960306"/>
        <a:ext cx="2728993" cy="870265"/>
      </dsp:txXfrm>
    </dsp:sp>
    <dsp:sp modelId="{336F372C-4AD8-46F9-A626-C07047DA5679}">
      <dsp:nvSpPr>
        <dsp:cNvPr id="0" name=""/>
        <dsp:cNvSpPr/>
      </dsp:nvSpPr>
      <dsp:spPr>
        <a:xfrm>
          <a:off x="1834203" y="156000"/>
          <a:ext cx="2957720" cy="85853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RAM</a:t>
          </a:r>
        </a:p>
        <a:p>
          <a:pPr marL="0" lvl="0" indent="0" algn="ctr" defTabSz="8890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(Random Access Memory)</a:t>
          </a:r>
          <a:endParaRPr lang="en-IN" sz="1800" kern="1200" dirty="0"/>
        </a:p>
      </dsp:txBody>
      <dsp:txXfrm>
        <a:off x="1834203" y="156000"/>
        <a:ext cx="2957720" cy="858536"/>
      </dsp:txXfrm>
    </dsp:sp>
    <dsp:sp modelId="{5D7F99FC-68ED-4FF1-ACF6-BCFA6BA5DB61}">
      <dsp:nvSpPr>
        <dsp:cNvPr id="0" name=""/>
        <dsp:cNvSpPr/>
      </dsp:nvSpPr>
      <dsp:spPr>
        <a:xfrm>
          <a:off x="5132065" y="1946"/>
          <a:ext cx="1452269" cy="51850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DRAM</a:t>
          </a:r>
          <a:endParaRPr lang="en-IN" sz="1600" kern="1200" dirty="0"/>
        </a:p>
      </dsp:txBody>
      <dsp:txXfrm>
        <a:off x="5132065" y="1946"/>
        <a:ext cx="1452269" cy="518508"/>
      </dsp:txXfrm>
    </dsp:sp>
    <dsp:sp modelId="{F9FADFCC-E0CE-4119-8288-0DEC034C36BC}">
      <dsp:nvSpPr>
        <dsp:cNvPr id="0" name=""/>
        <dsp:cNvSpPr/>
      </dsp:nvSpPr>
      <dsp:spPr>
        <a:xfrm>
          <a:off x="5132065" y="650082"/>
          <a:ext cx="1452269" cy="51850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SRAM</a:t>
          </a:r>
          <a:endParaRPr lang="en-IN" sz="1600" kern="1200" dirty="0"/>
        </a:p>
      </dsp:txBody>
      <dsp:txXfrm>
        <a:off x="5132065" y="650082"/>
        <a:ext cx="1452269" cy="518508"/>
      </dsp:txXfrm>
    </dsp:sp>
    <dsp:sp modelId="{15ABEB43-B7EB-4F45-953A-1DE464807DAA}">
      <dsp:nvSpPr>
        <dsp:cNvPr id="0" name=""/>
        <dsp:cNvSpPr/>
      </dsp:nvSpPr>
      <dsp:spPr>
        <a:xfrm>
          <a:off x="1834203" y="1776340"/>
          <a:ext cx="2957720" cy="85853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ROM</a:t>
          </a:r>
        </a:p>
        <a:p>
          <a:pPr marL="0" lvl="0" indent="0" algn="ctr" defTabSz="8890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(Read Only Memory)</a:t>
          </a:r>
          <a:endParaRPr lang="en-IN" sz="1800" kern="1200" dirty="0"/>
        </a:p>
      </dsp:txBody>
      <dsp:txXfrm>
        <a:off x="1834203" y="1776340"/>
        <a:ext cx="2957720" cy="858536"/>
      </dsp:txXfrm>
    </dsp:sp>
    <dsp:sp modelId="{6CAA725D-ABA0-4E25-9BA4-250E9AC02801}">
      <dsp:nvSpPr>
        <dsp:cNvPr id="0" name=""/>
        <dsp:cNvSpPr/>
      </dsp:nvSpPr>
      <dsp:spPr>
        <a:xfrm>
          <a:off x="5132065" y="1298218"/>
          <a:ext cx="1452269" cy="51850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PROM</a:t>
          </a:r>
          <a:endParaRPr lang="en-IN" sz="1600" kern="1200" dirty="0"/>
        </a:p>
      </dsp:txBody>
      <dsp:txXfrm>
        <a:off x="5132065" y="1298218"/>
        <a:ext cx="1452269" cy="518508"/>
      </dsp:txXfrm>
    </dsp:sp>
    <dsp:sp modelId="{C21A1742-E9E2-4584-ABA5-19DB2A30CEF5}">
      <dsp:nvSpPr>
        <dsp:cNvPr id="0" name=""/>
        <dsp:cNvSpPr/>
      </dsp:nvSpPr>
      <dsp:spPr>
        <a:xfrm>
          <a:off x="5132065" y="1946354"/>
          <a:ext cx="1452269" cy="51850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EPROM</a:t>
          </a:r>
          <a:endParaRPr lang="en-IN" sz="1600" kern="1200" dirty="0"/>
        </a:p>
      </dsp:txBody>
      <dsp:txXfrm>
        <a:off x="5132065" y="1946354"/>
        <a:ext cx="1452269" cy="518508"/>
      </dsp:txXfrm>
    </dsp:sp>
    <dsp:sp modelId="{A7BE8E59-81B2-487D-8E30-8A9C51CE491A}">
      <dsp:nvSpPr>
        <dsp:cNvPr id="0" name=""/>
        <dsp:cNvSpPr/>
      </dsp:nvSpPr>
      <dsp:spPr>
        <a:xfrm>
          <a:off x="5132065" y="2594490"/>
          <a:ext cx="1452269" cy="51850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Flash Memory</a:t>
          </a:r>
          <a:endParaRPr lang="en-IN" sz="1600" kern="1200" dirty="0"/>
        </a:p>
      </dsp:txBody>
      <dsp:txXfrm>
        <a:off x="5132065" y="2594490"/>
        <a:ext cx="1452269" cy="5185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C1C83-610E-4599-92D9-ADA150CE4915}">
      <dsp:nvSpPr>
        <dsp:cNvPr id="0" name=""/>
        <dsp:cNvSpPr/>
      </dsp:nvSpPr>
      <dsp:spPr>
        <a:xfrm>
          <a:off x="7023369" y="1668476"/>
          <a:ext cx="220347" cy="778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676"/>
              </a:lnTo>
              <a:lnTo>
                <a:pt x="220347" y="77867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5A6358-23B0-463D-8A87-FBFD1C05A089}">
      <dsp:nvSpPr>
        <dsp:cNvPr id="0" name=""/>
        <dsp:cNvSpPr/>
      </dsp:nvSpPr>
      <dsp:spPr>
        <a:xfrm>
          <a:off x="4174591" y="778876"/>
          <a:ext cx="3436371" cy="263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560"/>
              </a:lnTo>
              <a:lnTo>
                <a:pt x="3436371" y="131560"/>
              </a:lnTo>
              <a:lnTo>
                <a:pt x="3436371" y="263121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D1E3F-9CCE-424C-B5E2-C6B0354EFF77}">
      <dsp:nvSpPr>
        <dsp:cNvPr id="0" name=""/>
        <dsp:cNvSpPr/>
      </dsp:nvSpPr>
      <dsp:spPr>
        <a:xfrm>
          <a:off x="5291266" y="1668476"/>
          <a:ext cx="220347" cy="778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676"/>
              </a:lnTo>
              <a:lnTo>
                <a:pt x="220347" y="77867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CA627-60E9-45CC-8AA7-CCE220F09B44}">
      <dsp:nvSpPr>
        <dsp:cNvPr id="0" name=""/>
        <dsp:cNvSpPr/>
      </dsp:nvSpPr>
      <dsp:spPr>
        <a:xfrm>
          <a:off x="4174591" y="778876"/>
          <a:ext cx="1704268" cy="263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560"/>
              </a:lnTo>
              <a:lnTo>
                <a:pt x="1704268" y="131560"/>
              </a:lnTo>
              <a:lnTo>
                <a:pt x="1704268" y="263121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9F0F3-2E98-4DB9-9C62-2DD57D7D1502}">
      <dsp:nvSpPr>
        <dsp:cNvPr id="0" name=""/>
        <dsp:cNvSpPr/>
      </dsp:nvSpPr>
      <dsp:spPr>
        <a:xfrm>
          <a:off x="3559164" y="1668476"/>
          <a:ext cx="220347" cy="778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676"/>
              </a:lnTo>
              <a:lnTo>
                <a:pt x="220347" y="77867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7ACD9-9FFC-4ECA-A9BB-73ECFA59E2DD}">
      <dsp:nvSpPr>
        <dsp:cNvPr id="0" name=""/>
        <dsp:cNvSpPr/>
      </dsp:nvSpPr>
      <dsp:spPr>
        <a:xfrm>
          <a:off x="4101036" y="778876"/>
          <a:ext cx="91440" cy="263121"/>
        </a:xfrm>
        <a:custGeom>
          <a:avLst/>
          <a:gdLst/>
          <a:ahLst/>
          <a:cxnLst/>
          <a:rect l="0" t="0" r="0" b="0"/>
          <a:pathLst>
            <a:path>
              <a:moveTo>
                <a:pt x="73554" y="0"/>
              </a:moveTo>
              <a:lnTo>
                <a:pt x="73554" y="131560"/>
              </a:lnTo>
              <a:lnTo>
                <a:pt x="45720" y="131560"/>
              </a:lnTo>
              <a:lnTo>
                <a:pt x="45720" y="263121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EBB7F-D478-438D-910D-B5285D5846E1}">
      <dsp:nvSpPr>
        <dsp:cNvPr id="0" name=""/>
        <dsp:cNvSpPr/>
      </dsp:nvSpPr>
      <dsp:spPr>
        <a:xfrm>
          <a:off x="1827061" y="1668476"/>
          <a:ext cx="220347" cy="778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676"/>
              </a:lnTo>
              <a:lnTo>
                <a:pt x="220347" y="77867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DD3C9-7E0C-4FAD-9D82-8296390037CB}">
      <dsp:nvSpPr>
        <dsp:cNvPr id="0" name=""/>
        <dsp:cNvSpPr/>
      </dsp:nvSpPr>
      <dsp:spPr>
        <a:xfrm>
          <a:off x="2414653" y="778876"/>
          <a:ext cx="1759937" cy="263121"/>
        </a:xfrm>
        <a:custGeom>
          <a:avLst/>
          <a:gdLst/>
          <a:ahLst/>
          <a:cxnLst/>
          <a:rect l="0" t="0" r="0" b="0"/>
          <a:pathLst>
            <a:path>
              <a:moveTo>
                <a:pt x="1759937" y="0"/>
              </a:moveTo>
              <a:lnTo>
                <a:pt x="1759937" y="131560"/>
              </a:lnTo>
              <a:lnTo>
                <a:pt x="0" y="131560"/>
              </a:lnTo>
              <a:lnTo>
                <a:pt x="0" y="263121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96466-F8EE-40BD-B31A-22E8A00983B7}">
      <dsp:nvSpPr>
        <dsp:cNvPr id="0" name=""/>
        <dsp:cNvSpPr/>
      </dsp:nvSpPr>
      <dsp:spPr>
        <a:xfrm>
          <a:off x="145060" y="1668476"/>
          <a:ext cx="211996" cy="778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676"/>
              </a:lnTo>
              <a:lnTo>
                <a:pt x="211996" y="778676"/>
              </a:lnTo>
            </a:path>
          </a:pathLst>
        </a:custGeom>
        <a:noFill/>
        <a:ln w="1270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8DCF7-55D3-45B0-94AF-6743DD936DCE}">
      <dsp:nvSpPr>
        <dsp:cNvPr id="0" name=""/>
        <dsp:cNvSpPr/>
      </dsp:nvSpPr>
      <dsp:spPr>
        <a:xfrm>
          <a:off x="710385" y="778876"/>
          <a:ext cx="3464205" cy="263121"/>
        </a:xfrm>
        <a:custGeom>
          <a:avLst/>
          <a:gdLst/>
          <a:ahLst/>
          <a:cxnLst/>
          <a:rect l="0" t="0" r="0" b="0"/>
          <a:pathLst>
            <a:path>
              <a:moveTo>
                <a:pt x="3464205" y="0"/>
              </a:moveTo>
              <a:lnTo>
                <a:pt x="3464205" y="131560"/>
              </a:lnTo>
              <a:lnTo>
                <a:pt x="0" y="131560"/>
              </a:lnTo>
              <a:lnTo>
                <a:pt x="0" y="263121"/>
              </a:lnTo>
            </a:path>
          </a:pathLst>
        </a:custGeom>
        <a:noFill/>
        <a:ln w="1270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0B016-E5A9-460D-BCD8-8FA609E0D6DA}">
      <dsp:nvSpPr>
        <dsp:cNvPr id="0" name=""/>
        <dsp:cNvSpPr/>
      </dsp:nvSpPr>
      <dsp:spPr>
        <a:xfrm>
          <a:off x="2301311" y="152396"/>
          <a:ext cx="3746560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Examples of Secondary Memory </a:t>
          </a:r>
          <a:endParaRPr lang="en-IN" sz="1800" kern="1200" dirty="0"/>
        </a:p>
      </dsp:txBody>
      <dsp:txXfrm>
        <a:off x="2301311" y="152396"/>
        <a:ext cx="3746560" cy="626479"/>
      </dsp:txXfrm>
    </dsp:sp>
    <dsp:sp modelId="{5465AEF6-4660-46E2-ADD5-D0CB7B223FC2}">
      <dsp:nvSpPr>
        <dsp:cNvPr id="0" name=""/>
        <dsp:cNvSpPr/>
      </dsp:nvSpPr>
      <dsp:spPr>
        <a:xfrm>
          <a:off x="3729" y="1041997"/>
          <a:ext cx="1413312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HDD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(Hard Disk Drive)</a:t>
          </a:r>
          <a:endParaRPr lang="en-IN" sz="1400" kern="1200" dirty="0"/>
        </a:p>
      </dsp:txBody>
      <dsp:txXfrm>
        <a:off x="3729" y="1041997"/>
        <a:ext cx="1413312" cy="626479"/>
      </dsp:txXfrm>
    </dsp:sp>
    <dsp:sp modelId="{C7720FA0-905E-42C7-8E6F-5E5D1D0BF26A}">
      <dsp:nvSpPr>
        <dsp:cNvPr id="0" name=""/>
        <dsp:cNvSpPr/>
      </dsp:nvSpPr>
      <dsp:spPr>
        <a:xfrm>
          <a:off x="357057" y="1931598"/>
          <a:ext cx="1252958" cy="1031109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/>
        </a:p>
      </dsp:txBody>
      <dsp:txXfrm>
        <a:off x="357057" y="1931598"/>
        <a:ext cx="1252958" cy="1031109"/>
      </dsp:txXfrm>
    </dsp:sp>
    <dsp:sp modelId="{514EFDCA-8F39-4ECA-B752-2CF97DE82E0E}">
      <dsp:nvSpPr>
        <dsp:cNvPr id="0" name=""/>
        <dsp:cNvSpPr/>
      </dsp:nvSpPr>
      <dsp:spPr>
        <a:xfrm>
          <a:off x="1680163" y="1041997"/>
          <a:ext cx="1468981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Optical Disk</a:t>
          </a:r>
          <a:endParaRPr lang="en-IN" sz="1400" kern="1200" dirty="0"/>
        </a:p>
      </dsp:txBody>
      <dsp:txXfrm>
        <a:off x="1680163" y="1041997"/>
        <a:ext cx="1468981" cy="626479"/>
      </dsp:txXfrm>
    </dsp:sp>
    <dsp:sp modelId="{E47DAC33-6D49-40D9-95EF-4DAE7A350D8F}">
      <dsp:nvSpPr>
        <dsp:cNvPr id="0" name=""/>
        <dsp:cNvSpPr/>
      </dsp:nvSpPr>
      <dsp:spPr>
        <a:xfrm>
          <a:off x="2047408" y="1931598"/>
          <a:ext cx="1252958" cy="1031109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/>
        </a:p>
      </dsp:txBody>
      <dsp:txXfrm>
        <a:off x="2047408" y="1931598"/>
        <a:ext cx="1252958" cy="1031109"/>
      </dsp:txXfrm>
    </dsp:sp>
    <dsp:sp modelId="{5DA48646-4052-4C5D-A3FC-AB50DAC7E8DF}">
      <dsp:nvSpPr>
        <dsp:cNvPr id="0" name=""/>
        <dsp:cNvSpPr/>
      </dsp:nvSpPr>
      <dsp:spPr>
        <a:xfrm>
          <a:off x="3412265" y="1041997"/>
          <a:ext cx="1468981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Pan Drive</a:t>
          </a:r>
          <a:endParaRPr lang="en-IN" sz="1400" kern="1200" dirty="0"/>
        </a:p>
      </dsp:txBody>
      <dsp:txXfrm>
        <a:off x="3412265" y="1041997"/>
        <a:ext cx="1468981" cy="626479"/>
      </dsp:txXfrm>
    </dsp:sp>
    <dsp:sp modelId="{CC0339B2-EC5D-43CE-A06B-221F390D14EA}">
      <dsp:nvSpPr>
        <dsp:cNvPr id="0" name=""/>
        <dsp:cNvSpPr/>
      </dsp:nvSpPr>
      <dsp:spPr>
        <a:xfrm>
          <a:off x="3779511" y="1931598"/>
          <a:ext cx="1252958" cy="1031109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/>
        </a:p>
      </dsp:txBody>
      <dsp:txXfrm>
        <a:off x="3779511" y="1931598"/>
        <a:ext cx="1252958" cy="1031109"/>
      </dsp:txXfrm>
    </dsp:sp>
    <dsp:sp modelId="{6DC45954-70BC-4A3B-9D4F-287EA7720A7E}">
      <dsp:nvSpPr>
        <dsp:cNvPr id="0" name=""/>
        <dsp:cNvSpPr/>
      </dsp:nvSpPr>
      <dsp:spPr>
        <a:xfrm>
          <a:off x="5144368" y="1041997"/>
          <a:ext cx="1468981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SD Card</a:t>
          </a:r>
          <a:endParaRPr lang="en-IN" sz="1400" kern="1200" dirty="0"/>
        </a:p>
      </dsp:txBody>
      <dsp:txXfrm>
        <a:off x="5144368" y="1041997"/>
        <a:ext cx="1468981" cy="626479"/>
      </dsp:txXfrm>
    </dsp:sp>
    <dsp:sp modelId="{A359095C-B7FB-4178-8877-BA6D32907AE7}">
      <dsp:nvSpPr>
        <dsp:cNvPr id="0" name=""/>
        <dsp:cNvSpPr/>
      </dsp:nvSpPr>
      <dsp:spPr>
        <a:xfrm>
          <a:off x="5511614" y="1931598"/>
          <a:ext cx="1252958" cy="1031109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/>
        </a:p>
      </dsp:txBody>
      <dsp:txXfrm>
        <a:off x="5511614" y="1931598"/>
        <a:ext cx="1252958" cy="1031109"/>
      </dsp:txXfrm>
    </dsp:sp>
    <dsp:sp modelId="{60213932-5B47-4EB2-806C-6264F431690C}">
      <dsp:nvSpPr>
        <dsp:cNvPr id="0" name=""/>
        <dsp:cNvSpPr/>
      </dsp:nvSpPr>
      <dsp:spPr>
        <a:xfrm>
          <a:off x="6876471" y="1041997"/>
          <a:ext cx="1468981" cy="6264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Micro SD Card</a:t>
          </a:r>
          <a:endParaRPr lang="en-IN" sz="1400" kern="1200" dirty="0"/>
        </a:p>
      </dsp:txBody>
      <dsp:txXfrm>
        <a:off x="6876471" y="1041997"/>
        <a:ext cx="1468981" cy="626479"/>
      </dsp:txXfrm>
    </dsp:sp>
    <dsp:sp modelId="{AC1A25FC-558D-4273-B70D-CF39AB43EECA}">
      <dsp:nvSpPr>
        <dsp:cNvPr id="0" name=""/>
        <dsp:cNvSpPr/>
      </dsp:nvSpPr>
      <dsp:spPr>
        <a:xfrm>
          <a:off x="7243717" y="1931598"/>
          <a:ext cx="1252958" cy="1031109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/>
        </a:p>
      </dsp:txBody>
      <dsp:txXfrm>
        <a:off x="7243717" y="1931598"/>
        <a:ext cx="1252958" cy="10311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16DD6-C8F7-4A87-8FFA-5FAF1D7C1926}">
      <dsp:nvSpPr>
        <dsp:cNvPr id="0" name=""/>
        <dsp:cNvSpPr/>
      </dsp:nvSpPr>
      <dsp:spPr>
        <a:xfrm>
          <a:off x="3795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Start Menu</a:t>
          </a:r>
          <a:endParaRPr lang="en-IN" sz="2300" kern="1200" dirty="0"/>
        </a:p>
      </dsp:txBody>
      <dsp:txXfrm>
        <a:off x="22765" y="228520"/>
        <a:ext cx="1621369" cy="609758"/>
      </dsp:txXfrm>
    </dsp:sp>
    <dsp:sp modelId="{FFE2C549-B3D4-47E7-9C19-3FE7F0B73C7C}">
      <dsp:nvSpPr>
        <dsp:cNvPr id="0" name=""/>
        <dsp:cNvSpPr/>
      </dsp:nvSpPr>
      <dsp:spPr>
        <a:xfrm>
          <a:off x="1829035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1829035" y="409947"/>
        <a:ext cx="246241" cy="246904"/>
      </dsp:txXfrm>
    </dsp:sp>
    <dsp:sp modelId="{A9070783-13B4-4DE0-AE96-D010988B3396}">
      <dsp:nvSpPr>
        <dsp:cNvPr id="0" name=""/>
        <dsp:cNvSpPr/>
      </dsp:nvSpPr>
      <dsp:spPr>
        <a:xfrm>
          <a:off x="2326828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Setting</a:t>
          </a:r>
          <a:endParaRPr lang="en-IN" sz="2300" kern="1200" dirty="0"/>
        </a:p>
      </dsp:txBody>
      <dsp:txXfrm>
        <a:off x="2345798" y="228520"/>
        <a:ext cx="1621369" cy="609758"/>
      </dsp:txXfrm>
    </dsp:sp>
    <dsp:sp modelId="{DC613200-3602-4F63-8785-0EC78B2872F7}">
      <dsp:nvSpPr>
        <dsp:cNvPr id="0" name=""/>
        <dsp:cNvSpPr/>
      </dsp:nvSpPr>
      <dsp:spPr>
        <a:xfrm>
          <a:off x="4152068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4152068" y="409947"/>
        <a:ext cx="246241" cy="246904"/>
      </dsp:txXfrm>
    </dsp:sp>
    <dsp:sp modelId="{1B53B6AF-D246-41AE-961F-62472A95A52F}">
      <dsp:nvSpPr>
        <dsp:cNvPr id="0" name=""/>
        <dsp:cNvSpPr/>
      </dsp:nvSpPr>
      <dsp:spPr>
        <a:xfrm>
          <a:off x="4649861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System</a:t>
          </a:r>
          <a:endParaRPr lang="en-IN" sz="2300" kern="1200" dirty="0"/>
        </a:p>
      </dsp:txBody>
      <dsp:txXfrm>
        <a:off x="4668831" y="228520"/>
        <a:ext cx="1621369" cy="609758"/>
      </dsp:txXfrm>
    </dsp:sp>
    <dsp:sp modelId="{B083F958-AF8D-4699-8AF0-7D94591A734E}">
      <dsp:nvSpPr>
        <dsp:cNvPr id="0" name=""/>
        <dsp:cNvSpPr/>
      </dsp:nvSpPr>
      <dsp:spPr>
        <a:xfrm>
          <a:off x="6475101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6475101" y="409947"/>
        <a:ext cx="246241" cy="246904"/>
      </dsp:txXfrm>
    </dsp:sp>
    <dsp:sp modelId="{E84787AE-26CD-4C34-8817-E34ED3CBB186}">
      <dsp:nvSpPr>
        <dsp:cNvPr id="0" name=""/>
        <dsp:cNvSpPr/>
      </dsp:nvSpPr>
      <dsp:spPr>
        <a:xfrm>
          <a:off x="6972894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About</a:t>
          </a:r>
          <a:endParaRPr lang="en-IN" sz="2300" kern="1200" dirty="0"/>
        </a:p>
      </dsp:txBody>
      <dsp:txXfrm>
        <a:off x="6991864" y="228520"/>
        <a:ext cx="1621369" cy="60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1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97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7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17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6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4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Colors" Target="../diagrams/colors5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3.png"/><Relationship Id="rId4" Type="http://schemas.openxmlformats.org/officeDocument/2006/relationships/diagramLayout" Target="../diagrams/layout5.xml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36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35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D6F7128-EA27-4A70-9EA3-773989521B96}"/>
              </a:ext>
            </a:extLst>
          </p:cNvPr>
          <p:cNvGrpSpPr/>
          <p:nvPr/>
        </p:nvGrpSpPr>
        <p:grpSpPr>
          <a:xfrm>
            <a:off x="1371600" y="0"/>
            <a:ext cx="6858000" cy="6858000"/>
            <a:chOff x="1371600" y="0"/>
            <a:chExt cx="6858000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450D69-0F7A-48DE-946E-DF6E74006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0"/>
              <a:ext cx="6858000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E5E01C-F7C8-4094-842D-99BA22CC38D3}"/>
                </a:ext>
              </a:extLst>
            </p:cNvPr>
            <p:cNvSpPr txBox="1"/>
            <p:nvPr/>
          </p:nvSpPr>
          <p:spPr>
            <a:xfrm>
              <a:off x="1911816" y="5276675"/>
              <a:ext cx="57775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kern="2800" spc="800" dirty="0">
                  <a:solidFill>
                    <a:srgbClr val="2B2A29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STUDY CENTER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37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5192F8-5FA7-452B-8FB6-613061DE02E2}"/>
              </a:ext>
            </a:extLst>
          </p:cNvPr>
          <p:cNvSpPr txBox="1"/>
          <p:nvPr/>
        </p:nvSpPr>
        <p:spPr>
          <a:xfrm>
            <a:off x="295069" y="355616"/>
            <a:ext cx="7384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5FCBE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Ch-2 Computer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925F37-B679-45DD-A20B-B8A8BA746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84" y="1855258"/>
            <a:ext cx="819150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2078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4" y="727772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What is Computer System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2116665"/>
            <a:ext cx="85966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,d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flLVe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gels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ckrphr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fy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isjhQsjYl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vkmViqV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mi;ksx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budks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rhu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Js.kh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foHkkftr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fd;k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x;k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rgbClr val="5FCBEF"/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rgbClr val="5FCBEF"/>
                </a:solidFill>
                <a:latin typeface="Kruti Dev 011" panose="00000700000000000000" pitchFamily="2" charset="0"/>
              </a:rPr>
              <a:t> %&amp; </a:t>
            </a:r>
          </a:p>
          <a:p>
            <a:pPr marL="1428750" lvl="2" indent="-514350" algn="just">
              <a:buFont typeface="Arial" panose="020B0604020202020204" pitchFamily="34" charset="0"/>
              <a:buChar char="•"/>
            </a:pP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  <a:p>
            <a:pPr marL="1428750" lvl="2" indent="-514350" algn="just">
              <a:buFont typeface="Arial" panose="020B0604020202020204" pitchFamily="34" charset="0"/>
              <a:buChar char="•"/>
            </a:pP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vkmViqV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  <a:p>
            <a:pPr marL="1428750" lvl="2" indent="-514350" algn="just">
              <a:buFont typeface="Arial" panose="020B0604020202020204" pitchFamily="34" charset="0"/>
              <a:buChar char="•"/>
            </a:pP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buiqV@vkmViqV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82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5" y="372172"/>
            <a:ext cx="8596668" cy="9401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Input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1312333"/>
            <a:ext cx="85966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lgk;rk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ls ;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daE;wVj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dekaM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funsZ’k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nsus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0498CC-B4E6-43B3-98DF-99D59F9CE996}"/>
              </a:ext>
            </a:extLst>
          </p:cNvPr>
          <p:cNvGrpSpPr/>
          <p:nvPr/>
        </p:nvGrpSpPr>
        <p:grpSpPr>
          <a:xfrm>
            <a:off x="674976" y="2554921"/>
            <a:ext cx="8167226" cy="1778000"/>
            <a:chOff x="674976" y="2554921"/>
            <a:chExt cx="8167226" cy="1778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D35C5C-F083-4890-AB5D-5DA5B493C474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143C98-AFE9-46C6-BD49-FC8C29EC6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812" y="2901143"/>
              <a:ext cx="1643991" cy="90419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0E96EB-8EED-4DA4-991D-C9DF3FB79322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Keyboard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5DBCA1-8D3B-481E-967E-83F7AD960619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067893-A920-4668-BC5C-3325EBE8F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636" y="2614229"/>
              <a:ext cx="943922" cy="114039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E0D395-C29C-4F95-9E03-2CEFE13590D0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Mouse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DFD0540-0B18-4540-B256-0B61B3AFAEAF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55ACC97-2355-41E8-9DF7-269DE6AF7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0572" y="2659809"/>
              <a:ext cx="1596821" cy="112900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D48EA4-78FF-4ABF-8D77-9CC0239292DE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Touch Pad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B009A4-9D75-4393-92FA-43BA3D0B5FCE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9B2836A-46D5-460D-83AE-59B8B80C7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1097" y="2681973"/>
              <a:ext cx="846541" cy="110684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816746-1D66-4312-A53D-47597EFF4BD6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Joystick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958585-AFB2-4BC7-BA78-D7DD6BD5320E}"/>
              </a:ext>
            </a:extLst>
          </p:cNvPr>
          <p:cNvGrpSpPr/>
          <p:nvPr/>
        </p:nvGrpSpPr>
        <p:grpSpPr>
          <a:xfrm>
            <a:off x="629137" y="4624319"/>
            <a:ext cx="8167226" cy="1778000"/>
            <a:chOff x="674976" y="2554921"/>
            <a:chExt cx="8167226" cy="177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0B0367-481F-4BC4-8478-5199FB4876D0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C463D8D-3B73-46C4-892C-037DE32D7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812" y="2906404"/>
              <a:ext cx="1643991" cy="893673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5D3A197-6796-44B0-92CC-8278407A1BAC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Scanner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7D5DD45-EF0B-4BE4-9D59-60D5BB391051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602E61E-7974-4EA4-85B4-83E29CA14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5546" y="2644362"/>
              <a:ext cx="1536105" cy="1086073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40D13F-FE61-407D-9C21-AA6077C7EF51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Arial Rounded MT Bold" panose="020F0704030504030204" pitchFamily="34" charset="0"/>
                </a:rPr>
                <a:t>Graphics Tablet</a:t>
              </a:r>
              <a:endParaRPr lang="en-IN" sz="15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4495133-DA4D-4351-9061-BEF5BFE3D976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D1612146-0029-40A6-8666-1FE9DEFE1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0572" y="2748688"/>
              <a:ext cx="1596821" cy="951249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1AD85D-8683-4932-BD67-9502ECA607BB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Arial Rounded MT Bold" panose="020F0704030504030204" pitchFamily="34" charset="0"/>
                </a:rPr>
                <a:t>Barcode Reader</a:t>
              </a:r>
              <a:endParaRPr lang="en-IN" sz="15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AAF473D-2D41-467B-9FA3-DD65816CB6DE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F828811-FF6F-4975-9B76-A56587DBB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336" y="2626828"/>
              <a:ext cx="1201902" cy="1201902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8715272-32A4-45A9-A7D4-462052BCC452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Webcam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0469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5" y="372172"/>
            <a:ext cx="8596668" cy="9401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Output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1312333"/>
            <a:ext cx="85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;s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izkslsl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fd;s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x;s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ifj.kke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euq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”;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ftl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Hkk”kk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le&gt;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ldsa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mlesa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ifjofrZr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djds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iznku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35C5C-F083-4890-AB5D-5DA5B493C474}"/>
              </a:ext>
            </a:extLst>
          </p:cNvPr>
          <p:cNvSpPr/>
          <p:nvPr/>
        </p:nvSpPr>
        <p:spPr>
          <a:xfrm>
            <a:off x="1521643" y="2568248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43C98-AFE9-46C6-BD49-FC8C29EC6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997" y="2687918"/>
            <a:ext cx="1254956" cy="118496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60E96EB-8EED-4DA4-991D-C9DF3FB79322}"/>
              </a:ext>
            </a:extLst>
          </p:cNvPr>
          <p:cNvSpPr txBox="1"/>
          <p:nvPr/>
        </p:nvSpPr>
        <p:spPr>
          <a:xfrm>
            <a:off x="1521643" y="3905856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Monitor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5DBCA1-8D3B-481E-967E-83F7AD960619}"/>
              </a:ext>
            </a:extLst>
          </p:cNvPr>
          <p:cNvSpPr/>
          <p:nvPr/>
        </p:nvSpPr>
        <p:spPr>
          <a:xfrm>
            <a:off x="3682432" y="2553706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2067893-A920-4668-BC5C-3325EBE8F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55" y="2568248"/>
            <a:ext cx="1409216" cy="140921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4E0D395-C29C-4F95-9E03-2CEFE13590D0}"/>
              </a:ext>
            </a:extLst>
          </p:cNvPr>
          <p:cNvSpPr txBox="1"/>
          <p:nvPr/>
        </p:nvSpPr>
        <p:spPr>
          <a:xfrm>
            <a:off x="3682432" y="3891314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Printer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FD0540-0B18-4540-B256-0B61B3AFAEAF}"/>
              </a:ext>
            </a:extLst>
          </p:cNvPr>
          <p:cNvSpPr/>
          <p:nvPr/>
        </p:nvSpPr>
        <p:spPr>
          <a:xfrm>
            <a:off x="5817818" y="2553706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55ACC97-2355-41E8-9DF7-269DE6AF70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35" y="2645724"/>
            <a:ext cx="1503229" cy="112900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9D48EA4-78FF-4ABF-8D77-9CC0239292DE}"/>
              </a:ext>
            </a:extLst>
          </p:cNvPr>
          <p:cNvSpPr txBox="1"/>
          <p:nvPr/>
        </p:nvSpPr>
        <p:spPr>
          <a:xfrm>
            <a:off x="5817818" y="3891314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Plotter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B009A4-9D75-4393-92FA-43BA3D0B5FCE}"/>
              </a:ext>
            </a:extLst>
          </p:cNvPr>
          <p:cNvSpPr/>
          <p:nvPr/>
        </p:nvSpPr>
        <p:spPr>
          <a:xfrm>
            <a:off x="5817818" y="4637646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9B2836A-46D5-460D-83AE-59B8B80C7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838" y="4875364"/>
            <a:ext cx="1357621" cy="87028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F816746-1D66-4312-A53D-47597EFF4BD6}"/>
              </a:ext>
            </a:extLst>
          </p:cNvPr>
          <p:cNvSpPr txBox="1"/>
          <p:nvPr/>
        </p:nvSpPr>
        <p:spPr>
          <a:xfrm>
            <a:off x="5817818" y="5975254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Speaker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0B0367-481F-4BC4-8478-5199FB4876D0}"/>
              </a:ext>
            </a:extLst>
          </p:cNvPr>
          <p:cNvSpPr/>
          <p:nvPr/>
        </p:nvSpPr>
        <p:spPr>
          <a:xfrm>
            <a:off x="1475804" y="4637646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C463D8D-3B73-46C4-892C-037DE32D77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269" y="4524575"/>
            <a:ext cx="1650734" cy="165073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5D3A197-6796-44B0-92CC-8278407A1BAC}"/>
              </a:ext>
            </a:extLst>
          </p:cNvPr>
          <p:cNvSpPr txBox="1"/>
          <p:nvPr/>
        </p:nvSpPr>
        <p:spPr>
          <a:xfrm>
            <a:off x="1475804" y="5975254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Projector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AAF473D-2D41-467B-9FA3-DD65816CB6DE}"/>
              </a:ext>
            </a:extLst>
          </p:cNvPr>
          <p:cNvSpPr/>
          <p:nvPr/>
        </p:nvSpPr>
        <p:spPr>
          <a:xfrm>
            <a:off x="3682431" y="4637646"/>
            <a:ext cx="1735666" cy="1750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F828811-FF6F-4975-9B76-A56587DBB5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31" y="4709553"/>
            <a:ext cx="1201902" cy="120190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8715272-32A4-45A9-A7D4-462052BCC452}"/>
              </a:ext>
            </a:extLst>
          </p:cNvPr>
          <p:cNvSpPr txBox="1"/>
          <p:nvPr/>
        </p:nvSpPr>
        <p:spPr>
          <a:xfrm>
            <a:off x="3682431" y="5975254"/>
            <a:ext cx="1735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Headphone</a:t>
            </a:r>
            <a:endParaRPr lang="en-IN" sz="2000" b="1" dirty="0">
              <a:latin typeface="Arial Rounded MT Bold" panose="020F07040305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96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5" y="372172"/>
            <a:ext cx="8596668" cy="9401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Input / Output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1312333"/>
            <a:ext cx="85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,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sls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ftuesa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buiqV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vkmViqV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nksuksa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fo’ks”krk,W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F7D60E-4339-4F9D-A8FF-BFFEAA8B1507}"/>
              </a:ext>
            </a:extLst>
          </p:cNvPr>
          <p:cNvGrpSpPr/>
          <p:nvPr/>
        </p:nvGrpSpPr>
        <p:grpSpPr>
          <a:xfrm>
            <a:off x="641109" y="3036306"/>
            <a:ext cx="8623969" cy="2509361"/>
            <a:chOff x="1521643" y="2553706"/>
            <a:chExt cx="6066256" cy="17651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D35C5C-F083-4890-AB5D-5DA5B493C474}"/>
                </a:ext>
              </a:extLst>
            </p:cNvPr>
            <p:cNvSpPr/>
            <p:nvPr/>
          </p:nvSpPr>
          <p:spPr>
            <a:xfrm>
              <a:off x="1521643" y="2568248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143C98-AFE9-46C6-BD49-FC8C29EC6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7948" y="2612393"/>
              <a:ext cx="1343053" cy="136507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0E96EB-8EED-4DA4-991D-C9DF3FB79322}"/>
                </a:ext>
              </a:extLst>
            </p:cNvPr>
            <p:cNvSpPr txBox="1"/>
            <p:nvPr/>
          </p:nvSpPr>
          <p:spPr>
            <a:xfrm>
              <a:off x="1521643" y="3905856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Fax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5DBCA1-8D3B-481E-967E-83F7AD960619}"/>
                </a:ext>
              </a:extLst>
            </p:cNvPr>
            <p:cNvSpPr/>
            <p:nvPr/>
          </p:nvSpPr>
          <p:spPr>
            <a:xfrm>
              <a:off x="3682432" y="2553706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067893-A920-4668-BC5C-3325EBE8F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4043" y="2612393"/>
              <a:ext cx="1572442" cy="138374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E0D395-C29C-4F95-9E03-2CEFE13590D0}"/>
                </a:ext>
              </a:extLst>
            </p:cNvPr>
            <p:cNvSpPr txBox="1"/>
            <p:nvPr/>
          </p:nvSpPr>
          <p:spPr>
            <a:xfrm>
              <a:off x="3682432" y="3891314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MFD Device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DFD0540-0B18-4540-B256-0B61B3AFAEAF}"/>
                </a:ext>
              </a:extLst>
            </p:cNvPr>
            <p:cNvSpPr/>
            <p:nvPr/>
          </p:nvSpPr>
          <p:spPr>
            <a:xfrm>
              <a:off x="5817818" y="2553706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55ACC97-2355-41E8-9DF7-269DE6AF7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3401" y="2623771"/>
              <a:ext cx="1804498" cy="120299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D48EA4-78FF-4ABF-8D77-9CC0239292DE}"/>
                </a:ext>
              </a:extLst>
            </p:cNvPr>
            <p:cNvSpPr txBox="1"/>
            <p:nvPr/>
          </p:nvSpPr>
          <p:spPr>
            <a:xfrm>
              <a:off x="5817818" y="3891314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Modem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01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5" y="223370"/>
            <a:ext cx="8596668" cy="9401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Types of Printer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ADD194-53CB-4F92-BB8C-5D8F252D6FD4}"/>
              </a:ext>
            </a:extLst>
          </p:cNvPr>
          <p:cNvGrpSpPr/>
          <p:nvPr/>
        </p:nvGrpSpPr>
        <p:grpSpPr>
          <a:xfrm>
            <a:off x="643469" y="1444934"/>
            <a:ext cx="7467598" cy="4913894"/>
            <a:chOff x="668869" y="1571934"/>
            <a:chExt cx="7467598" cy="4913894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F90ADB85-29BE-40F0-BEB9-E16B1869CE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2953050"/>
                </p:ext>
              </p:extLst>
            </p:nvPr>
          </p:nvGraphicFramePr>
          <p:xfrm>
            <a:off x="668869" y="1571934"/>
            <a:ext cx="7467598" cy="49138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0D65A6-2871-445A-8233-E8C9020AD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559" y="1597335"/>
              <a:ext cx="1332441" cy="75101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D3435CF-A478-49A7-B3EC-F92BDFC19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850" y="2607949"/>
              <a:ext cx="821051" cy="82105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D819E6-34F5-4171-82B0-70E623FD3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735" y="3735804"/>
              <a:ext cx="1244082" cy="58615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182E73-2128-4408-8B8C-803DF9171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7145" y="4494024"/>
              <a:ext cx="1125338" cy="112533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2E1B6EE-F93F-4F1C-ACDD-6B06AB0AB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468" y="5688461"/>
              <a:ext cx="780433" cy="78043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95663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C19EDC4-3065-4C9E-B87B-4B919B9E1E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9019584"/>
              </p:ext>
            </p:extLst>
          </p:nvPr>
        </p:nvGraphicFramePr>
        <p:xfrm>
          <a:off x="118534" y="165100"/>
          <a:ext cx="9482667" cy="652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770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4" y="448372"/>
            <a:ext cx="8596668" cy="9147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Processing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1447799"/>
            <a:ext cx="85966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;g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buiqV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izkIr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funsZa’k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izkslsl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dke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LihM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lhih;w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fuHkZj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ftruk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vPNk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Ikzkslslj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mruk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QkLV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5E50935-17D1-4184-AC7F-41A061E703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897545"/>
              </p:ext>
            </p:extLst>
          </p:nvPr>
        </p:nvGraphicFramePr>
        <p:xfrm>
          <a:off x="279399" y="3429000"/>
          <a:ext cx="9347199" cy="261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9306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F63F20F-32B4-49B9-8229-5266E2B4FA54}"/>
              </a:ext>
            </a:extLst>
          </p:cNvPr>
          <p:cNvGrpSpPr/>
          <p:nvPr/>
        </p:nvGrpSpPr>
        <p:grpSpPr>
          <a:xfrm>
            <a:off x="683442" y="2064403"/>
            <a:ext cx="8167226" cy="1828252"/>
            <a:chOff x="674976" y="2504669"/>
            <a:chExt cx="8167226" cy="18282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E8EA29-CEAA-41DA-AF9C-5D85E3BDEA4C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FB2835-2458-45CE-9E38-90D659442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078" y="2708874"/>
              <a:ext cx="1558269" cy="113442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B3E425-F39B-4B6D-8ECE-669416340039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Motherboard</a:t>
              </a:r>
              <a:endParaRPr lang="en-IN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7F9501-144A-4116-B3A4-2063D8CBC935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CA341DD-AED5-4182-B832-8DE10AC6A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260" y="2504669"/>
              <a:ext cx="1526631" cy="152663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926E57-2604-4946-9B2C-F7963606DD5B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CPU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CB57A2-AC7D-4122-9D2A-FE69474A7131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DD8657F-3222-4730-B996-F523DC148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1123">
              <a:off x="4837909" y="2839812"/>
              <a:ext cx="1902610" cy="90705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9A2357-0206-4A26-B938-5E5CB9D10D8B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RAM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5F9FBC2-8384-475A-AEF7-CD73A4AC61CC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820E85-8966-4CF4-A8FD-A8F578075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7605" y="2819228"/>
              <a:ext cx="1529584" cy="84127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19D9C0-1E67-496F-A971-AF67A17AA025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Power Supply</a:t>
              </a:r>
              <a:endParaRPr lang="en-IN" b="1" dirty="0"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A571E6-23AA-4851-8AEA-B1665A2F02B2}"/>
              </a:ext>
            </a:extLst>
          </p:cNvPr>
          <p:cNvGrpSpPr/>
          <p:nvPr/>
        </p:nvGrpSpPr>
        <p:grpSpPr>
          <a:xfrm>
            <a:off x="637603" y="4177129"/>
            <a:ext cx="8167226" cy="1784924"/>
            <a:chOff x="674976" y="2547997"/>
            <a:chExt cx="8167226" cy="178492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9BDC91-AC9E-48D6-852E-2E02A5638D2D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8C8D2DD-065A-461B-AA36-E5BDF3B5B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55" y="2756457"/>
              <a:ext cx="1581305" cy="101807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F34838-A186-43C6-B5B8-250017368FD2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HDD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BBBBC6-C8A2-46A7-AEF2-27A313471C6E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2554537-B856-4CE8-8F47-10F9498BF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924" y="2547997"/>
              <a:ext cx="1617806" cy="143499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EA3F5B-BE4C-444E-BFE9-63531DFEDC8D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GPU</a:t>
              </a:r>
              <a:endParaRPr lang="en-IN" sz="15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C777A03-BA03-4B4D-8E43-4021DFC6DD0B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BB75211-B459-419A-8541-BB668D14B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2503" y="2801005"/>
              <a:ext cx="1492961" cy="123430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1095F3-17E4-4F1D-8FE2-C1F670787F64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 Rounded MT Bold" panose="020F0704030504030204" pitchFamily="34" charset="0"/>
                </a:rPr>
                <a:t>DVD Writer</a:t>
              </a:r>
              <a:endParaRPr lang="en-IN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FB88476-4517-49A7-8B42-970EAD6D0809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9B8948F-BAE6-414F-8F06-A6BAAB838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1667" y="2626827"/>
              <a:ext cx="1278571" cy="127857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5636DB-4038-4B18-BCE1-B81A9E50BEEF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Cabinet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E8033DF4-3075-4598-8C6A-F144E443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4" y="646438"/>
            <a:ext cx="8596668" cy="914761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System Unit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829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4" y="448372"/>
            <a:ext cx="8596668" cy="914761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Computer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74135" y="1447799"/>
            <a:ext cx="85966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gekjs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fnekx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rjg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ftl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rjg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ge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fdlh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dqN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ns[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krs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oks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gekjh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]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mlh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rjg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Hkh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,d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LVksjst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Lisl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tgk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¡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buQkesZ’ku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j[kk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0EC5B9D-FACD-45CB-8962-D35DFA6D7356}"/>
              </a:ext>
            </a:extLst>
          </p:cNvPr>
          <p:cNvGraphicFramePr/>
          <p:nvPr/>
        </p:nvGraphicFramePr>
        <p:xfrm>
          <a:off x="922866" y="4087010"/>
          <a:ext cx="7552267" cy="2317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9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22989"/>
            <a:ext cx="8596668" cy="914761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Cache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66699" y="1659465"/>
            <a:ext cx="76284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dSS’k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ckj&amp;ckj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bLreky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fd;s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okys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NksVh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vof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/k ds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fy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;g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lhih;w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eq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[;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xfr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c&lt;+k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nsrh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ckfd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lkjh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rqyuk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cgqr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rst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;g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cgqr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egaxh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0E173A-2FA0-4B0B-BE92-1CEB2BDD1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90" y="4400259"/>
            <a:ext cx="3316684" cy="2309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03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22989"/>
            <a:ext cx="8596668" cy="914761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Primary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66699" y="1659465"/>
            <a:ext cx="7628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;g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dsoy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mu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funsZ’kksa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ftl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orZeku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jgk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ikWoj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vkWQ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gksus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;g ml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[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nsrh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,d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izkbejh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fcuk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ugha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py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ldrk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7983893-31C6-4B45-9FEE-1080178279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089394"/>
              </p:ext>
            </p:extLst>
          </p:nvPr>
        </p:nvGraphicFramePr>
        <p:xfrm>
          <a:off x="423332" y="3641062"/>
          <a:ext cx="7208132" cy="311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070C0B1-286B-4982-BF51-5B90A60FD2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383" y="3915838"/>
            <a:ext cx="2376243" cy="11328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BE4C6D-08CE-43AA-91E1-B4AD996C63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8500" y1="18359" x2="61250" y2="55078"/>
                        <a14:foregroundMark x1="61250" y1="55078" x2="67000" y2="44531"/>
                        <a14:foregroundMark x1="36000" y1="23828" x2="68000" y2="4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737" y="5144341"/>
            <a:ext cx="2023534" cy="1295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461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7" y="282522"/>
            <a:ext cx="8596668" cy="914761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Secondary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66698" y="1292926"/>
            <a:ext cx="76284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bl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DlVuZy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;k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ukWu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oksysVkby¼vifjorZu’khy½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#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es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Hkh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blesa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LFkk;h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#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jgrk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;g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eq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[;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rqyuk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/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kheh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blesa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ikWoj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vkWQ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gksus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ckn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Hkh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MkVk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eseksjh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jgrk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CBEEF87-4D6B-462C-BD8A-E840C37FA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0526272"/>
              </p:ext>
            </p:extLst>
          </p:nvPr>
        </p:nvGraphicFramePr>
        <p:xfrm>
          <a:off x="530727" y="3539694"/>
          <a:ext cx="8500405" cy="311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947B865-5A97-4A78-86EA-2F53A78B67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30" y="5630332"/>
            <a:ext cx="1170411" cy="753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275345-7A0C-4E8E-9D50-485F5813C8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90" y="5548140"/>
            <a:ext cx="924232" cy="895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A9D47-BFA9-4EDA-83C1-1C61D492A9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39" y="5521755"/>
            <a:ext cx="1222341" cy="9381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AD4265-C910-4986-8FB1-AF1CD1052B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321" y="5601473"/>
            <a:ext cx="1164012" cy="7604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F9B7C6-17DF-4705-BB3E-63495397FD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461" y="5582008"/>
            <a:ext cx="626058" cy="8285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325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137" y="434984"/>
            <a:ext cx="7965117" cy="1655335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Memory Measurement Unit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8660AF-E356-4436-918C-32847B8BE030}"/>
              </a:ext>
            </a:extLst>
          </p:cNvPr>
          <p:cNvSpPr txBox="1"/>
          <p:nvPr/>
        </p:nvSpPr>
        <p:spPr>
          <a:xfrm>
            <a:off x="1702965" y="2343695"/>
            <a:ext cx="2642532" cy="3348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 Bit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8 Bit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1024 Bytes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1024 KB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1024 MB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1024 GB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C6F228-5F97-49F9-9379-CEDA63439C4E}"/>
              </a:ext>
            </a:extLst>
          </p:cNvPr>
          <p:cNvSpPr txBox="1"/>
          <p:nvPr/>
        </p:nvSpPr>
        <p:spPr>
          <a:xfrm>
            <a:off x="5403907" y="2343695"/>
            <a:ext cx="3312253" cy="3348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Binary digit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Byte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KB [ Kilo Byte ]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MB [ Mega Byte ]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GB [ Giga Byte ]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 TB [ Tera Byte ]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4E3EA7-2146-4086-B8CA-0479ABB25B02}"/>
              </a:ext>
            </a:extLst>
          </p:cNvPr>
          <p:cNvSpPr/>
          <p:nvPr/>
        </p:nvSpPr>
        <p:spPr>
          <a:xfrm>
            <a:off x="4052577" y="2555764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C3EFCF8-6B08-4954-B199-A026E4B9FE77}"/>
              </a:ext>
            </a:extLst>
          </p:cNvPr>
          <p:cNvSpPr/>
          <p:nvPr/>
        </p:nvSpPr>
        <p:spPr>
          <a:xfrm>
            <a:off x="4052579" y="3093440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758C12A-FF87-441F-9A34-BBB7DD6CC4E4}"/>
              </a:ext>
            </a:extLst>
          </p:cNvPr>
          <p:cNvSpPr/>
          <p:nvPr/>
        </p:nvSpPr>
        <p:spPr>
          <a:xfrm>
            <a:off x="4052579" y="3682376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81955C5-E8DD-4367-8E94-947F328F4528}"/>
              </a:ext>
            </a:extLst>
          </p:cNvPr>
          <p:cNvSpPr/>
          <p:nvPr/>
        </p:nvSpPr>
        <p:spPr>
          <a:xfrm>
            <a:off x="4052576" y="4225417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AD8B11A-E761-4041-B73B-E6488EE34FF4}"/>
              </a:ext>
            </a:extLst>
          </p:cNvPr>
          <p:cNvSpPr/>
          <p:nvPr/>
        </p:nvSpPr>
        <p:spPr>
          <a:xfrm>
            <a:off x="4052575" y="4757728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72C082A-FA36-4AD3-A620-6A257E085CC0}"/>
              </a:ext>
            </a:extLst>
          </p:cNvPr>
          <p:cNvSpPr/>
          <p:nvPr/>
        </p:nvSpPr>
        <p:spPr>
          <a:xfrm>
            <a:off x="4052575" y="5287212"/>
            <a:ext cx="822121" cy="335560"/>
          </a:xfrm>
          <a:prstGeom prst="rightArrow">
            <a:avLst/>
          </a:prstGeom>
          <a:solidFill>
            <a:schemeClr val="bg1"/>
          </a:solidFill>
          <a:ln>
            <a:solidFill>
              <a:srgbClr val="7B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66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6" y="282522"/>
            <a:ext cx="8966203" cy="127511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5FCBE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Checking Computer System Configuration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AF1226-C54C-4537-84AB-3B08F0C79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129858"/>
              </p:ext>
            </p:extLst>
          </p:nvPr>
        </p:nvGraphicFramePr>
        <p:xfrm>
          <a:off x="482596" y="1557634"/>
          <a:ext cx="8635999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033C6C85-D428-4A8D-92A8-273FF95E93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41" y="2693620"/>
            <a:ext cx="6908508" cy="40144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0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91E8-C96A-488B-BBAF-28AC35B8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2116666"/>
            <a:ext cx="8596668" cy="2971800"/>
          </a:xfrm>
        </p:spPr>
        <p:txBody>
          <a:bodyPr>
            <a:noAutofit/>
          </a:bodyPr>
          <a:lstStyle/>
          <a:p>
            <a:r>
              <a:rPr lang="en-IN" sz="1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873793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1864</TotalTime>
  <Words>609</Words>
  <Application>Microsoft Office PowerPoint</Application>
  <PresentationFormat>Widescreen</PresentationFormat>
  <Paragraphs>111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Adobe Gothic Std B</vt:lpstr>
      <vt:lpstr>Arial</vt:lpstr>
      <vt:lpstr>Arial Rounded MT Bold</vt:lpstr>
      <vt:lpstr>Kruti Dev 011</vt:lpstr>
      <vt:lpstr>Trebuchet MS</vt:lpstr>
      <vt:lpstr>Wingdings 3</vt:lpstr>
      <vt:lpstr>Facet</vt:lpstr>
      <vt:lpstr>PowerPoint Presentation</vt:lpstr>
      <vt:lpstr>PowerPoint Presentation</vt:lpstr>
      <vt:lpstr>What is Computer System ?</vt:lpstr>
      <vt:lpstr>Input Device</vt:lpstr>
      <vt:lpstr>Output Device</vt:lpstr>
      <vt:lpstr>Input / Output Device</vt:lpstr>
      <vt:lpstr>Types of Printer</vt:lpstr>
      <vt:lpstr>PowerPoint Presentation</vt:lpstr>
      <vt:lpstr>Processing Device</vt:lpstr>
      <vt:lpstr>System Unit</vt:lpstr>
      <vt:lpstr>Computer Memory</vt:lpstr>
      <vt:lpstr>Cache Memory</vt:lpstr>
      <vt:lpstr>Primary Memory</vt:lpstr>
      <vt:lpstr>Secondary Memory</vt:lpstr>
      <vt:lpstr>Memory Measurement Unit</vt:lpstr>
      <vt:lpstr>Checking Computer System Configuration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Customer</dc:creator>
  <cp:lastModifiedBy>INFYZON</cp:lastModifiedBy>
  <cp:revision>112</cp:revision>
  <dcterms:created xsi:type="dcterms:W3CDTF">2021-07-27T05:27:58Z</dcterms:created>
  <dcterms:modified xsi:type="dcterms:W3CDTF">2022-07-21T06:50:35Z</dcterms:modified>
</cp:coreProperties>
</file>